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6"/>
  </p:notesMasterIdLst>
  <p:sldIdLst>
    <p:sldId id="257" r:id="rId5"/>
    <p:sldId id="259" r:id="rId6"/>
    <p:sldId id="260" r:id="rId7"/>
    <p:sldId id="261"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56" autoAdjust="0"/>
  </p:normalViewPr>
  <p:slideViewPr>
    <p:cSldViewPr snapToGrid="0">
      <p:cViewPr varScale="1">
        <p:scale>
          <a:sx n="33" d="100"/>
          <a:sy n="33" d="100"/>
        </p:scale>
        <p:origin x="40" y="7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24AA36-1AF0-4A3E-9EDC-74B26593F8FF}" type="doc">
      <dgm:prSet loTypeId="urn:microsoft.com/office/officeart/2005/8/layout/chevron1" loCatId="process" qsTypeId="urn:microsoft.com/office/officeart/2005/8/quickstyle/simple1" qsCatId="simple" csTypeId="urn:microsoft.com/office/officeart/2005/8/colors/accent1_2" csCatId="accent1" phldr="1"/>
      <dgm:spPr/>
    </dgm:pt>
    <dgm:pt modelId="{2296BEE5-4300-4FF1-A9F7-1CD6EFD2B9B1}">
      <dgm:prSet phldrT="[Text]"/>
      <dgm:spPr>
        <a:solidFill>
          <a:schemeClr val="tx2">
            <a:lumMod val="60000"/>
            <a:lumOff val="40000"/>
          </a:schemeClr>
        </a:solidFill>
        <a:ln>
          <a:solidFill>
            <a:schemeClr val="tx2">
              <a:lumMod val="60000"/>
              <a:lumOff val="40000"/>
            </a:schemeClr>
          </a:solidFill>
        </a:ln>
      </dgm:spPr>
      <dgm:t>
        <a:bodyPr/>
        <a:lstStyle/>
        <a:p>
          <a:r>
            <a:rPr lang="en-US" dirty="0">
              <a:solidFill>
                <a:schemeClr val="bg1"/>
              </a:solidFill>
            </a:rPr>
            <a:t>Contract Details</a:t>
          </a:r>
        </a:p>
      </dgm:t>
    </dgm:pt>
    <dgm:pt modelId="{F0A69859-D502-43AD-B798-D7329CBA18B6}" type="parTrans" cxnId="{C3438473-F1EF-43C9-B014-AAD039ECB86B}">
      <dgm:prSet/>
      <dgm:spPr/>
      <dgm:t>
        <a:bodyPr/>
        <a:lstStyle/>
        <a:p>
          <a:endParaRPr lang="en-US"/>
        </a:p>
      </dgm:t>
    </dgm:pt>
    <dgm:pt modelId="{77D665DA-EF4E-4C02-ADB4-1A6385335C03}" type="sibTrans" cxnId="{C3438473-F1EF-43C9-B014-AAD039ECB86B}">
      <dgm:prSet/>
      <dgm:spPr/>
      <dgm:t>
        <a:bodyPr/>
        <a:lstStyle/>
        <a:p>
          <a:endParaRPr lang="en-US"/>
        </a:p>
      </dgm:t>
    </dgm:pt>
    <dgm:pt modelId="{D3FDE563-7181-4CEF-89F8-C7C685418C2C}">
      <dgm:prSet phldrT="[Text]">
        <dgm:style>
          <a:lnRef idx="2">
            <a:schemeClr val="accent1"/>
          </a:lnRef>
          <a:fillRef idx="1">
            <a:schemeClr val="lt1"/>
          </a:fillRef>
          <a:effectRef idx="0">
            <a:schemeClr val="accent1"/>
          </a:effectRef>
          <a:fontRef idx="minor">
            <a:schemeClr val="dk1"/>
          </a:fontRef>
        </dgm:style>
      </dgm:prSet>
      <dgm:spPr>
        <a:solidFill>
          <a:schemeClr val="bg1"/>
        </a:solidFill>
        <a:ln>
          <a:solidFill>
            <a:schemeClr val="tx2">
              <a:lumMod val="40000"/>
              <a:lumOff val="60000"/>
            </a:schemeClr>
          </a:solidFill>
        </a:ln>
      </dgm:spPr>
      <dgm:t>
        <a:bodyPr/>
        <a:lstStyle/>
        <a:p>
          <a:r>
            <a:rPr lang="en-US" dirty="0">
              <a:solidFill>
                <a:schemeClr val="tx1"/>
              </a:solidFill>
            </a:rPr>
            <a:t>Opportunity Description</a:t>
          </a:r>
        </a:p>
      </dgm:t>
    </dgm:pt>
    <dgm:pt modelId="{962B9FE8-69E7-4EA8-820C-07572F20716F}" type="sibTrans" cxnId="{E048B304-9A8A-4236-877D-7FD64C638034}">
      <dgm:prSet/>
      <dgm:spPr/>
      <dgm:t>
        <a:bodyPr/>
        <a:lstStyle/>
        <a:p>
          <a:endParaRPr lang="en-US"/>
        </a:p>
      </dgm:t>
    </dgm:pt>
    <dgm:pt modelId="{5D3B917F-5588-4F10-9C17-2FDBAE9A76E1}" type="parTrans" cxnId="{E048B304-9A8A-4236-877D-7FD64C638034}">
      <dgm:prSet/>
      <dgm:spPr/>
      <dgm:t>
        <a:bodyPr/>
        <a:lstStyle/>
        <a:p>
          <a:endParaRPr lang="en-US"/>
        </a:p>
      </dgm:t>
    </dgm:pt>
    <dgm:pt modelId="{6C4FABA1-0528-490F-8EEA-74A54DA3C87D}">
      <dgm:prSet phldrT="[Text]"/>
      <dgm:spPr>
        <a:solidFill>
          <a:schemeClr val="tx2">
            <a:lumMod val="75000"/>
          </a:schemeClr>
        </a:solidFill>
        <a:ln>
          <a:solidFill>
            <a:schemeClr val="tx2">
              <a:lumMod val="75000"/>
            </a:schemeClr>
          </a:solidFill>
        </a:ln>
      </dgm:spPr>
      <dgm:t>
        <a:bodyPr/>
        <a:lstStyle/>
        <a:p>
          <a:r>
            <a:rPr lang="en-US" dirty="0">
              <a:solidFill>
                <a:schemeClr val="bg1"/>
              </a:solidFill>
            </a:rPr>
            <a:t>Additional Information</a:t>
          </a:r>
        </a:p>
      </dgm:t>
    </dgm:pt>
    <dgm:pt modelId="{FEE7C09E-08B7-4A0D-A1EB-9AEF26EFCF9E}" type="parTrans" cxnId="{2C69B79B-FDC7-40A6-8A57-EEDCD7878A44}">
      <dgm:prSet/>
      <dgm:spPr/>
      <dgm:t>
        <a:bodyPr/>
        <a:lstStyle/>
        <a:p>
          <a:endParaRPr lang="en-US"/>
        </a:p>
      </dgm:t>
    </dgm:pt>
    <dgm:pt modelId="{013434D4-6EEA-4BB6-A7CD-10573E6F3529}" type="sibTrans" cxnId="{2C69B79B-FDC7-40A6-8A57-EEDCD7878A44}">
      <dgm:prSet/>
      <dgm:spPr/>
      <dgm:t>
        <a:bodyPr/>
        <a:lstStyle/>
        <a:p>
          <a:endParaRPr lang="en-US"/>
        </a:p>
      </dgm:t>
    </dgm:pt>
    <dgm:pt modelId="{FD42CBBA-F096-4963-806A-336F162C4103}">
      <dgm:prSet phldrT="[Text]"/>
      <dgm:spPr>
        <a:solidFill>
          <a:schemeClr val="accent1">
            <a:lumMod val="75000"/>
          </a:schemeClr>
        </a:solidFill>
        <a:ln>
          <a:solidFill>
            <a:schemeClr val="accent1">
              <a:lumMod val="75000"/>
            </a:schemeClr>
          </a:solidFill>
        </a:ln>
      </dgm:spPr>
      <dgm:t>
        <a:bodyPr/>
        <a:lstStyle/>
        <a:p>
          <a:r>
            <a:rPr lang="en-US" dirty="0">
              <a:solidFill>
                <a:schemeClr val="bg1"/>
              </a:solidFill>
            </a:rPr>
            <a:t>Contracting Overview</a:t>
          </a:r>
        </a:p>
      </dgm:t>
    </dgm:pt>
    <dgm:pt modelId="{17E70A6F-2AAC-4820-BCDE-35AEF95C5BA5}" type="parTrans" cxnId="{8394E056-E572-405D-B085-2B69F743C11D}">
      <dgm:prSet/>
      <dgm:spPr/>
      <dgm:t>
        <a:bodyPr/>
        <a:lstStyle/>
        <a:p>
          <a:endParaRPr lang="en-US"/>
        </a:p>
      </dgm:t>
    </dgm:pt>
    <dgm:pt modelId="{AF029357-9888-41B6-A37B-0E24C9C0BB22}" type="sibTrans" cxnId="{8394E056-E572-405D-B085-2B69F743C11D}">
      <dgm:prSet/>
      <dgm:spPr/>
      <dgm:t>
        <a:bodyPr/>
        <a:lstStyle/>
        <a:p>
          <a:endParaRPr lang="en-US"/>
        </a:p>
      </dgm:t>
    </dgm:pt>
    <dgm:pt modelId="{2B8B7EBA-3054-4937-87FF-AE5150EB183B}" type="pres">
      <dgm:prSet presAssocID="{0A24AA36-1AF0-4A3E-9EDC-74B26593F8FF}" presName="Name0" presStyleCnt="0">
        <dgm:presLayoutVars>
          <dgm:dir/>
          <dgm:animLvl val="lvl"/>
          <dgm:resizeHandles val="exact"/>
        </dgm:presLayoutVars>
      </dgm:prSet>
      <dgm:spPr/>
    </dgm:pt>
    <dgm:pt modelId="{3FAEB7C1-1C5E-4830-8B01-47824459E9DF}" type="pres">
      <dgm:prSet presAssocID="{D3FDE563-7181-4CEF-89F8-C7C685418C2C}" presName="parTxOnly" presStyleLbl="node1" presStyleIdx="0" presStyleCnt="4" custLinFactNeighborX="-22306" custLinFactNeighborY="382">
        <dgm:presLayoutVars>
          <dgm:chMax val="0"/>
          <dgm:chPref val="0"/>
          <dgm:bulletEnabled val="1"/>
        </dgm:presLayoutVars>
      </dgm:prSet>
      <dgm:spPr/>
      <dgm:t>
        <a:bodyPr/>
        <a:lstStyle/>
        <a:p>
          <a:endParaRPr lang="en-US"/>
        </a:p>
      </dgm:t>
    </dgm:pt>
    <dgm:pt modelId="{EBB2ED1A-6875-4762-BAA7-472768F583C9}" type="pres">
      <dgm:prSet presAssocID="{962B9FE8-69E7-4EA8-820C-07572F20716F}" presName="parTxOnlySpace" presStyleCnt="0"/>
      <dgm:spPr/>
    </dgm:pt>
    <dgm:pt modelId="{62D64365-E3B9-4C7D-9F3C-BA7325933D75}" type="pres">
      <dgm:prSet presAssocID="{2296BEE5-4300-4FF1-A9F7-1CD6EFD2B9B1}" presName="parTxOnly" presStyleLbl="node1" presStyleIdx="1" presStyleCnt="4">
        <dgm:presLayoutVars>
          <dgm:chMax val="0"/>
          <dgm:chPref val="0"/>
          <dgm:bulletEnabled val="1"/>
        </dgm:presLayoutVars>
      </dgm:prSet>
      <dgm:spPr/>
      <dgm:t>
        <a:bodyPr/>
        <a:lstStyle/>
        <a:p>
          <a:endParaRPr lang="en-US"/>
        </a:p>
      </dgm:t>
    </dgm:pt>
    <dgm:pt modelId="{CC4C9744-C32B-460E-89E9-696AAC7DDF67}" type="pres">
      <dgm:prSet presAssocID="{77D665DA-EF4E-4C02-ADB4-1A6385335C03}" presName="parTxOnlySpace" presStyleCnt="0"/>
      <dgm:spPr/>
    </dgm:pt>
    <dgm:pt modelId="{1FE4E87D-8DC1-48C0-8DAD-45419799727F}" type="pres">
      <dgm:prSet presAssocID="{FD42CBBA-F096-4963-806A-336F162C4103}" presName="parTxOnly" presStyleLbl="node1" presStyleIdx="2" presStyleCnt="4">
        <dgm:presLayoutVars>
          <dgm:chMax val="0"/>
          <dgm:chPref val="0"/>
          <dgm:bulletEnabled val="1"/>
        </dgm:presLayoutVars>
      </dgm:prSet>
      <dgm:spPr/>
      <dgm:t>
        <a:bodyPr/>
        <a:lstStyle/>
        <a:p>
          <a:endParaRPr lang="en-US"/>
        </a:p>
      </dgm:t>
    </dgm:pt>
    <dgm:pt modelId="{B6E3375B-9D93-4E66-9495-ED034BE8EDE8}" type="pres">
      <dgm:prSet presAssocID="{AF029357-9888-41B6-A37B-0E24C9C0BB22}" presName="parTxOnlySpace" presStyleCnt="0"/>
      <dgm:spPr/>
    </dgm:pt>
    <dgm:pt modelId="{65611F2E-36EC-404C-8B65-0048A31518E8}" type="pres">
      <dgm:prSet presAssocID="{6C4FABA1-0528-490F-8EEA-74A54DA3C87D}" presName="parTxOnly" presStyleLbl="node1" presStyleIdx="3" presStyleCnt="4">
        <dgm:presLayoutVars>
          <dgm:chMax val="0"/>
          <dgm:chPref val="0"/>
          <dgm:bulletEnabled val="1"/>
        </dgm:presLayoutVars>
      </dgm:prSet>
      <dgm:spPr/>
      <dgm:t>
        <a:bodyPr/>
        <a:lstStyle/>
        <a:p>
          <a:endParaRPr lang="en-US"/>
        </a:p>
      </dgm:t>
    </dgm:pt>
  </dgm:ptLst>
  <dgm:cxnLst>
    <dgm:cxn modelId="{48CFC444-F51A-456A-9147-FB4E8965E30E}" type="presOf" srcId="{6C4FABA1-0528-490F-8EEA-74A54DA3C87D}" destId="{65611F2E-36EC-404C-8B65-0048A31518E8}" srcOrd="0" destOrd="0" presId="urn:microsoft.com/office/officeart/2005/8/layout/chevron1"/>
    <dgm:cxn modelId="{9C855CE4-DDD3-44AB-800D-7027EEEF0C18}" type="presOf" srcId="{2296BEE5-4300-4FF1-A9F7-1CD6EFD2B9B1}" destId="{62D64365-E3B9-4C7D-9F3C-BA7325933D75}" srcOrd="0" destOrd="0" presId="urn:microsoft.com/office/officeart/2005/8/layout/chevron1"/>
    <dgm:cxn modelId="{C3438473-F1EF-43C9-B014-AAD039ECB86B}" srcId="{0A24AA36-1AF0-4A3E-9EDC-74B26593F8FF}" destId="{2296BEE5-4300-4FF1-A9F7-1CD6EFD2B9B1}" srcOrd="1" destOrd="0" parTransId="{F0A69859-D502-43AD-B798-D7329CBA18B6}" sibTransId="{77D665DA-EF4E-4C02-ADB4-1A6385335C03}"/>
    <dgm:cxn modelId="{E30D79E1-ED36-4F37-A93C-752862A15868}" type="presOf" srcId="{0A24AA36-1AF0-4A3E-9EDC-74B26593F8FF}" destId="{2B8B7EBA-3054-4937-87FF-AE5150EB183B}" srcOrd="0" destOrd="0" presId="urn:microsoft.com/office/officeart/2005/8/layout/chevron1"/>
    <dgm:cxn modelId="{679CF3F1-82A6-435E-AFAF-3FA03F181ADC}" type="presOf" srcId="{FD42CBBA-F096-4963-806A-336F162C4103}" destId="{1FE4E87D-8DC1-48C0-8DAD-45419799727F}" srcOrd="0" destOrd="0" presId="urn:microsoft.com/office/officeart/2005/8/layout/chevron1"/>
    <dgm:cxn modelId="{2C69B79B-FDC7-40A6-8A57-EEDCD7878A44}" srcId="{0A24AA36-1AF0-4A3E-9EDC-74B26593F8FF}" destId="{6C4FABA1-0528-490F-8EEA-74A54DA3C87D}" srcOrd="3" destOrd="0" parTransId="{FEE7C09E-08B7-4A0D-A1EB-9AEF26EFCF9E}" sibTransId="{013434D4-6EEA-4BB6-A7CD-10573E6F3529}"/>
    <dgm:cxn modelId="{E048B304-9A8A-4236-877D-7FD64C638034}" srcId="{0A24AA36-1AF0-4A3E-9EDC-74B26593F8FF}" destId="{D3FDE563-7181-4CEF-89F8-C7C685418C2C}" srcOrd="0" destOrd="0" parTransId="{5D3B917F-5588-4F10-9C17-2FDBAE9A76E1}" sibTransId="{962B9FE8-69E7-4EA8-820C-07572F20716F}"/>
    <dgm:cxn modelId="{CC267BD8-A23C-4AD4-8B61-96A188305C26}" type="presOf" srcId="{D3FDE563-7181-4CEF-89F8-C7C685418C2C}" destId="{3FAEB7C1-1C5E-4830-8B01-47824459E9DF}" srcOrd="0" destOrd="0" presId="urn:microsoft.com/office/officeart/2005/8/layout/chevron1"/>
    <dgm:cxn modelId="{8394E056-E572-405D-B085-2B69F743C11D}" srcId="{0A24AA36-1AF0-4A3E-9EDC-74B26593F8FF}" destId="{FD42CBBA-F096-4963-806A-336F162C4103}" srcOrd="2" destOrd="0" parTransId="{17E70A6F-2AAC-4820-BCDE-35AEF95C5BA5}" sibTransId="{AF029357-9888-41B6-A37B-0E24C9C0BB22}"/>
    <dgm:cxn modelId="{27EF68DD-1433-40AC-A033-2AED1BF8A85E}" type="presParOf" srcId="{2B8B7EBA-3054-4937-87FF-AE5150EB183B}" destId="{3FAEB7C1-1C5E-4830-8B01-47824459E9DF}" srcOrd="0" destOrd="0" presId="urn:microsoft.com/office/officeart/2005/8/layout/chevron1"/>
    <dgm:cxn modelId="{3F82A422-58DE-4631-A5C4-CEA41D5AFF12}" type="presParOf" srcId="{2B8B7EBA-3054-4937-87FF-AE5150EB183B}" destId="{EBB2ED1A-6875-4762-BAA7-472768F583C9}" srcOrd="1" destOrd="0" presId="urn:microsoft.com/office/officeart/2005/8/layout/chevron1"/>
    <dgm:cxn modelId="{732002A3-346F-47B1-A6C6-FE63FAC550D0}" type="presParOf" srcId="{2B8B7EBA-3054-4937-87FF-AE5150EB183B}" destId="{62D64365-E3B9-4C7D-9F3C-BA7325933D75}" srcOrd="2" destOrd="0" presId="urn:microsoft.com/office/officeart/2005/8/layout/chevron1"/>
    <dgm:cxn modelId="{DCDC2529-C47B-4C05-B8DB-7F4C777E8EB2}" type="presParOf" srcId="{2B8B7EBA-3054-4937-87FF-AE5150EB183B}" destId="{CC4C9744-C32B-460E-89E9-696AAC7DDF67}" srcOrd="3" destOrd="0" presId="urn:microsoft.com/office/officeart/2005/8/layout/chevron1"/>
    <dgm:cxn modelId="{EE0005C2-3792-4108-89BC-0FB91F6CF0A7}" type="presParOf" srcId="{2B8B7EBA-3054-4937-87FF-AE5150EB183B}" destId="{1FE4E87D-8DC1-48C0-8DAD-45419799727F}" srcOrd="4" destOrd="0" presId="urn:microsoft.com/office/officeart/2005/8/layout/chevron1"/>
    <dgm:cxn modelId="{FD07D05F-6BD7-4D9A-97EF-19CFD95DB966}" type="presParOf" srcId="{2B8B7EBA-3054-4937-87FF-AE5150EB183B}" destId="{B6E3375B-9D93-4E66-9495-ED034BE8EDE8}" srcOrd="5" destOrd="0" presId="urn:microsoft.com/office/officeart/2005/8/layout/chevron1"/>
    <dgm:cxn modelId="{755CED9E-C251-41CD-B1B9-1942292AFC00}" type="presParOf" srcId="{2B8B7EBA-3054-4937-87FF-AE5150EB183B}" destId="{65611F2E-36EC-404C-8B65-0048A31518E8}"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24AA36-1AF0-4A3E-9EDC-74B26593F8FF}" type="doc">
      <dgm:prSet loTypeId="urn:microsoft.com/office/officeart/2005/8/layout/chevron1" loCatId="process" qsTypeId="urn:microsoft.com/office/officeart/2005/8/quickstyle/simple1" qsCatId="simple" csTypeId="urn:microsoft.com/office/officeart/2005/8/colors/accent1_2" csCatId="accent1" phldr="1"/>
      <dgm:spPr/>
    </dgm:pt>
    <dgm:pt modelId="{2296BEE5-4300-4FF1-A9F7-1CD6EFD2B9B1}">
      <dgm:prSet phldrT="[Text]"/>
      <dgm:spPr>
        <a:solidFill>
          <a:schemeClr val="bg1"/>
        </a:solidFill>
        <a:ln>
          <a:solidFill>
            <a:schemeClr val="tx2">
              <a:lumMod val="60000"/>
              <a:lumOff val="40000"/>
            </a:schemeClr>
          </a:solidFill>
        </a:ln>
      </dgm:spPr>
      <dgm:t>
        <a:bodyPr/>
        <a:lstStyle/>
        <a:p>
          <a:r>
            <a:rPr lang="en-US" dirty="0">
              <a:solidFill>
                <a:schemeClr val="tx1"/>
              </a:solidFill>
            </a:rPr>
            <a:t>Contract Details</a:t>
          </a:r>
        </a:p>
      </dgm:t>
    </dgm:pt>
    <dgm:pt modelId="{F0A69859-D502-43AD-B798-D7329CBA18B6}" type="parTrans" cxnId="{C3438473-F1EF-43C9-B014-AAD039ECB86B}">
      <dgm:prSet/>
      <dgm:spPr/>
      <dgm:t>
        <a:bodyPr/>
        <a:lstStyle/>
        <a:p>
          <a:endParaRPr lang="en-US"/>
        </a:p>
      </dgm:t>
    </dgm:pt>
    <dgm:pt modelId="{77D665DA-EF4E-4C02-ADB4-1A6385335C03}" type="sibTrans" cxnId="{C3438473-F1EF-43C9-B014-AAD039ECB86B}">
      <dgm:prSet/>
      <dgm:spPr/>
      <dgm:t>
        <a:bodyPr/>
        <a:lstStyle/>
        <a:p>
          <a:endParaRPr lang="en-US"/>
        </a:p>
      </dgm:t>
    </dgm:pt>
    <dgm:pt modelId="{D3FDE563-7181-4CEF-89F8-C7C685418C2C}">
      <dgm:prSet phldrT="[Text]">
        <dgm:style>
          <a:lnRef idx="2">
            <a:schemeClr val="accent1"/>
          </a:lnRef>
          <a:fillRef idx="1">
            <a:schemeClr val="lt1"/>
          </a:fillRef>
          <a:effectRef idx="0">
            <a:schemeClr val="accent1"/>
          </a:effectRef>
          <a:fontRef idx="minor">
            <a:schemeClr val="dk1"/>
          </a:fontRef>
        </dgm:style>
      </dgm:prSet>
      <dgm:spPr>
        <a:solidFill>
          <a:schemeClr val="tx2">
            <a:lumMod val="40000"/>
            <a:lumOff val="60000"/>
          </a:schemeClr>
        </a:solidFill>
        <a:ln>
          <a:solidFill>
            <a:schemeClr val="tx2">
              <a:lumMod val="40000"/>
              <a:lumOff val="60000"/>
            </a:schemeClr>
          </a:solidFill>
        </a:ln>
      </dgm:spPr>
      <dgm:t>
        <a:bodyPr/>
        <a:lstStyle/>
        <a:p>
          <a:r>
            <a:rPr lang="en-US" dirty="0">
              <a:solidFill>
                <a:schemeClr val="bg1"/>
              </a:solidFill>
            </a:rPr>
            <a:t>Opportunity Description</a:t>
          </a:r>
        </a:p>
      </dgm:t>
    </dgm:pt>
    <dgm:pt modelId="{962B9FE8-69E7-4EA8-820C-07572F20716F}" type="sibTrans" cxnId="{E048B304-9A8A-4236-877D-7FD64C638034}">
      <dgm:prSet/>
      <dgm:spPr/>
      <dgm:t>
        <a:bodyPr/>
        <a:lstStyle/>
        <a:p>
          <a:endParaRPr lang="en-US"/>
        </a:p>
      </dgm:t>
    </dgm:pt>
    <dgm:pt modelId="{5D3B917F-5588-4F10-9C17-2FDBAE9A76E1}" type="parTrans" cxnId="{E048B304-9A8A-4236-877D-7FD64C638034}">
      <dgm:prSet/>
      <dgm:spPr/>
      <dgm:t>
        <a:bodyPr/>
        <a:lstStyle/>
        <a:p>
          <a:endParaRPr lang="en-US"/>
        </a:p>
      </dgm:t>
    </dgm:pt>
    <dgm:pt modelId="{6C4FABA1-0528-490F-8EEA-74A54DA3C87D}">
      <dgm:prSet phldrT="[Text]"/>
      <dgm:spPr>
        <a:solidFill>
          <a:schemeClr val="tx2">
            <a:lumMod val="75000"/>
          </a:schemeClr>
        </a:solidFill>
        <a:ln>
          <a:solidFill>
            <a:schemeClr val="tx2">
              <a:lumMod val="75000"/>
            </a:schemeClr>
          </a:solidFill>
        </a:ln>
      </dgm:spPr>
      <dgm:t>
        <a:bodyPr/>
        <a:lstStyle/>
        <a:p>
          <a:r>
            <a:rPr lang="en-US" dirty="0">
              <a:solidFill>
                <a:schemeClr val="bg1"/>
              </a:solidFill>
            </a:rPr>
            <a:t>Additional Information</a:t>
          </a:r>
        </a:p>
      </dgm:t>
    </dgm:pt>
    <dgm:pt modelId="{FEE7C09E-08B7-4A0D-A1EB-9AEF26EFCF9E}" type="parTrans" cxnId="{2C69B79B-FDC7-40A6-8A57-EEDCD7878A44}">
      <dgm:prSet/>
      <dgm:spPr/>
      <dgm:t>
        <a:bodyPr/>
        <a:lstStyle/>
        <a:p>
          <a:endParaRPr lang="en-US"/>
        </a:p>
      </dgm:t>
    </dgm:pt>
    <dgm:pt modelId="{013434D4-6EEA-4BB6-A7CD-10573E6F3529}" type="sibTrans" cxnId="{2C69B79B-FDC7-40A6-8A57-EEDCD7878A44}">
      <dgm:prSet/>
      <dgm:spPr/>
      <dgm:t>
        <a:bodyPr/>
        <a:lstStyle/>
        <a:p>
          <a:endParaRPr lang="en-US"/>
        </a:p>
      </dgm:t>
    </dgm:pt>
    <dgm:pt modelId="{FD42CBBA-F096-4963-806A-336F162C4103}">
      <dgm:prSet phldrT="[Text]"/>
      <dgm:spPr>
        <a:solidFill>
          <a:schemeClr val="accent1">
            <a:lumMod val="75000"/>
          </a:schemeClr>
        </a:solidFill>
        <a:ln>
          <a:solidFill>
            <a:schemeClr val="accent1">
              <a:lumMod val="75000"/>
            </a:schemeClr>
          </a:solidFill>
        </a:ln>
      </dgm:spPr>
      <dgm:t>
        <a:bodyPr/>
        <a:lstStyle/>
        <a:p>
          <a:r>
            <a:rPr lang="en-US" dirty="0">
              <a:solidFill>
                <a:schemeClr val="bg1"/>
              </a:solidFill>
            </a:rPr>
            <a:t>Contracting Overview</a:t>
          </a:r>
        </a:p>
      </dgm:t>
    </dgm:pt>
    <dgm:pt modelId="{17E70A6F-2AAC-4820-BCDE-35AEF95C5BA5}" type="parTrans" cxnId="{8394E056-E572-405D-B085-2B69F743C11D}">
      <dgm:prSet/>
      <dgm:spPr/>
      <dgm:t>
        <a:bodyPr/>
        <a:lstStyle/>
        <a:p>
          <a:endParaRPr lang="en-US"/>
        </a:p>
      </dgm:t>
    </dgm:pt>
    <dgm:pt modelId="{AF029357-9888-41B6-A37B-0E24C9C0BB22}" type="sibTrans" cxnId="{8394E056-E572-405D-B085-2B69F743C11D}">
      <dgm:prSet/>
      <dgm:spPr/>
      <dgm:t>
        <a:bodyPr/>
        <a:lstStyle/>
        <a:p>
          <a:endParaRPr lang="en-US"/>
        </a:p>
      </dgm:t>
    </dgm:pt>
    <dgm:pt modelId="{2B8B7EBA-3054-4937-87FF-AE5150EB183B}" type="pres">
      <dgm:prSet presAssocID="{0A24AA36-1AF0-4A3E-9EDC-74B26593F8FF}" presName="Name0" presStyleCnt="0">
        <dgm:presLayoutVars>
          <dgm:dir/>
          <dgm:animLvl val="lvl"/>
          <dgm:resizeHandles val="exact"/>
        </dgm:presLayoutVars>
      </dgm:prSet>
      <dgm:spPr/>
    </dgm:pt>
    <dgm:pt modelId="{3FAEB7C1-1C5E-4830-8B01-47824459E9DF}" type="pres">
      <dgm:prSet presAssocID="{D3FDE563-7181-4CEF-89F8-C7C685418C2C}" presName="parTxOnly" presStyleLbl="node1" presStyleIdx="0" presStyleCnt="4" custLinFactNeighborX="-22306" custLinFactNeighborY="382">
        <dgm:presLayoutVars>
          <dgm:chMax val="0"/>
          <dgm:chPref val="0"/>
          <dgm:bulletEnabled val="1"/>
        </dgm:presLayoutVars>
      </dgm:prSet>
      <dgm:spPr/>
      <dgm:t>
        <a:bodyPr/>
        <a:lstStyle/>
        <a:p>
          <a:endParaRPr lang="en-US"/>
        </a:p>
      </dgm:t>
    </dgm:pt>
    <dgm:pt modelId="{EBB2ED1A-6875-4762-BAA7-472768F583C9}" type="pres">
      <dgm:prSet presAssocID="{962B9FE8-69E7-4EA8-820C-07572F20716F}" presName="parTxOnlySpace" presStyleCnt="0"/>
      <dgm:spPr/>
    </dgm:pt>
    <dgm:pt modelId="{62D64365-E3B9-4C7D-9F3C-BA7325933D75}" type="pres">
      <dgm:prSet presAssocID="{2296BEE5-4300-4FF1-A9F7-1CD6EFD2B9B1}" presName="parTxOnly" presStyleLbl="node1" presStyleIdx="1" presStyleCnt="4">
        <dgm:presLayoutVars>
          <dgm:chMax val="0"/>
          <dgm:chPref val="0"/>
          <dgm:bulletEnabled val="1"/>
        </dgm:presLayoutVars>
      </dgm:prSet>
      <dgm:spPr/>
      <dgm:t>
        <a:bodyPr/>
        <a:lstStyle/>
        <a:p>
          <a:endParaRPr lang="en-US"/>
        </a:p>
      </dgm:t>
    </dgm:pt>
    <dgm:pt modelId="{CC4C9744-C32B-460E-89E9-696AAC7DDF67}" type="pres">
      <dgm:prSet presAssocID="{77D665DA-EF4E-4C02-ADB4-1A6385335C03}" presName="parTxOnlySpace" presStyleCnt="0"/>
      <dgm:spPr/>
    </dgm:pt>
    <dgm:pt modelId="{1FE4E87D-8DC1-48C0-8DAD-45419799727F}" type="pres">
      <dgm:prSet presAssocID="{FD42CBBA-F096-4963-806A-336F162C4103}" presName="parTxOnly" presStyleLbl="node1" presStyleIdx="2" presStyleCnt="4">
        <dgm:presLayoutVars>
          <dgm:chMax val="0"/>
          <dgm:chPref val="0"/>
          <dgm:bulletEnabled val="1"/>
        </dgm:presLayoutVars>
      </dgm:prSet>
      <dgm:spPr/>
      <dgm:t>
        <a:bodyPr/>
        <a:lstStyle/>
        <a:p>
          <a:endParaRPr lang="en-US"/>
        </a:p>
      </dgm:t>
    </dgm:pt>
    <dgm:pt modelId="{B6E3375B-9D93-4E66-9495-ED034BE8EDE8}" type="pres">
      <dgm:prSet presAssocID="{AF029357-9888-41B6-A37B-0E24C9C0BB22}" presName="parTxOnlySpace" presStyleCnt="0"/>
      <dgm:spPr/>
    </dgm:pt>
    <dgm:pt modelId="{65611F2E-36EC-404C-8B65-0048A31518E8}" type="pres">
      <dgm:prSet presAssocID="{6C4FABA1-0528-490F-8EEA-74A54DA3C87D}" presName="parTxOnly" presStyleLbl="node1" presStyleIdx="3" presStyleCnt="4">
        <dgm:presLayoutVars>
          <dgm:chMax val="0"/>
          <dgm:chPref val="0"/>
          <dgm:bulletEnabled val="1"/>
        </dgm:presLayoutVars>
      </dgm:prSet>
      <dgm:spPr/>
      <dgm:t>
        <a:bodyPr/>
        <a:lstStyle/>
        <a:p>
          <a:endParaRPr lang="en-US"/>
        </a:p>
      </dgm:t>
    </dgm:pt>
  </dgm:ptLst>
  <dgm:cxnLst>
    <dgm:cxn modelId="{B828BE28-B08B-4AC0-B362-9A6D8393F226}" type="presOf" srcId="{2296BEE5-4300-4FF1-A9F7-1CD6EFD2B9B1}" destId="{62D64365-E3B9-4C7D-9F3C-BA7325933D75}" srcOrd="0" destOrd="0" presId="urn:microsoft.com/office/officeart/2005/8/layout/chevron1"/>
    <dgm:cxn modelId="{8394E056-E572-405D-B085-2B69F743C11D}" srcId="{0A24AA36-1AF0-4A3E-9EDC-74B26593F8FF}" destId="{FD42CBBA-F096-4963-806A-336F162C4103}" srcOrd="2" destOrd="0" parTransId="{17E70A6F-2AAC-4820-BCDE-35AEF95C5BA5}" sibTransId="{AF029357-9888-41B6-A37B-0E24C9C0BB22}"/>
    <dgm:cxn modelId="{F405DC88-475F-43A4-8E66-FEACAF5D386B}" type="presOf" srcId="{0A24AA36-1AF0-4A3E-9EDC-74B26593F8FF}" destId="{2B8B7EBA-3054-4937-87FF-AE5150EB183B}" srcOrd="0" destOrd="0" presId="urn:microsoft.com/office/officeart/2005/8/layout/chevron1"/>
    <dgm:cxn modelId="{F10C4636-BCBD-4C43-8C17-55FA5AD075C8}" type="presOf" srcId="{FD42CBBA-F096-4963-806A-336F162C4103}" destId="{1FE4E87D-8DC1-48C0-8DAD-45419799727F}" srcOrd="0" destOrd="0" presId="urn:microsoft.com/office/officeart/2005/8/layout/chevron1"/>
    <dgm:cxn modelId="{C3438473-F1EF-43C9-B014-AAD039ECB86B}" srcId="{0A24AA36-1AF0-4A3E-9EDC-74B26593F8FF}" destId="{2296BEE5-4300-4FF1-A9F7-1CD6EFD2B9B1}" srcOrd="1" destOrd="0" parTransId="{F0A69859-D502-43AD-B798-D7329CBA18B6}" sibTransId="{77D665DA-EF4E-4C02-ADB4-1A6385335C03}"/>
    <dgm:cxn modelId="{D39FC63B-8E68-4AA3-9ED5-73E51AAB5B35}" type="presOf" srcId="{D3FDE563-7181-4CEF-89F8-C7C685418C2C}" destId="{3FAEB7C1-1C5E-4830-8B01-47824459E9DF}" srcOrd="0" destOrd="0" presId="urn:microsoft.com/office/officeart/2005/8/layout/chevron1"/>
    <dgm:cxn modelId="{55B824DC-FB16-4846-B3D6-DBBD460B751A}" type="presOf" srcId="{6C4FABA1-0528-490F-8EEA-74A54DA3C87D}" destId="{65611F2E-36EC-404C-8B65-0048A31518E8}" srcOrd="0" destOrd="0" presId="urn:microsoft.com/office/officeart/2005/8/layout/chevron1"/>
    <dgm:cxn modelId="{2C69B79B-FDC7-40A6-8A57-EEDCD7878A44}" srcId="{0A24AA36-1AF0-4A3E-9EDC-74B26593F8FF}" destId="{6C4FABA1-0528-490F-8EEA-74A54DA3C87D}" srcOrd="3" destOrd="0" parTransId="{FEE7C09E-08B7-4A0D-A1EB-9AEF26EFCF9E}" sibTransId="{013434D4-6EEA-4BB6-A7CD-10573E6F3529}"/>
    <dgm:cxn modelId="{E048B304-9A8A-4236-877D-7FD64C638034}" srcId="{0A24AA36-1AF0-4A3E-9EDC-74B26593F8FF}" destId="{D3FDE563-7181-4CEF-89F8-C7C685418C2C}" srcOrd="0" destOrd="0" parTransId="{5D3B917F-5588-4F10-9C17-2FDBAE9A76E1}" sibTransId="{962B9FE8-69E7-4EA8-820C-07572F20716F}"/>
    <dgm:cxn modelId="{B8BBB33A-FA85-49AC-8F55-91BE9336BF95}" type="presParOf" srcId="{2B8B7EBA-3054-4937-87FF-AE5150EB183B}" destId="{3FAEB7C1-1C5E-4830-8B01-47824459E9DF}" srcOrd="0" destOrd="0" presId="urn:microsoft.com/office/officeart/2005/8/layout/chevron1"/>
    <dgm:cxn modelId="{C5DECE60-C60E-4361-AFFB-4C6706E72503}" type="presParOf" srcId="{2B8B7EBA-3054-4937-87FF-AE5150EB183B}" destId="{EBB2ED1A-6875-4762-BAA7-472768F583C9}" srcOrd="1" destOrd="0" presId="urn:microsoft.com/office/officeart/2005/8/layout/chevron1"/>
    <dgm:cxn modelId="{6FE1C14C-2EF4-41B4-B7D8-B2CB4A1EE95C}" type="presParOf" srcId="{2B8B7EBA-3054-4937-87FF-AE5150EB183B}" destId="{62D64365-E3B9-4C7D-9F3C-BA7325933D75}" srcOrd="2" destOrd="0" presId="urn:microsoft.com/office/officeart/2005/8/layout/chevron1"/>
    <dgm:cxn modelId="{0C023C07-385C-4EE2-A579-836481A89930}" type="presParOf" srcId="{2B8B7EBA-3054-4937-87FF-AE5150EB183B}" destId="{CC4C9744-C32B-460E-89E9-696AAC7DDF67}" srcOrd="3" destOrd="0" presId="urn:microsoft.com/office/officeart/2005/8/layout/chevron1"/>
    <dgm:cxn modelId="{1EC6488D-54E5-4A67-AFFF-8C9E2987CA7C}" type="presParOf" srcId="{2B8B7EBA-3054-4937-87FF-AE5150EB183B}" destId="{1FE4E87D-8DC1-48C0-8DAD-45419799727F}" srcOrd="4" destOrd="0" presId="urn:microsoft.com/office/officeart/2005/8/layout/chevron1"/>
    <dgm:cxn modelId="{F058A8FE-0D02-4708-954F-5B6503AE16CA}" type="presParOf" srcId="{2B8B7EBA-3054-4937-87FF-AE5150EB183B}" destId="{B6E3375B-9D93-4E66-9495-ED034BE8EDE8}" srcOrd="5" destOrd="0" presId="urn:microsoft.com/office/officeart/2005/8/layout/chevron1"/>
    <dgm:cxn modelId="{3C2CA44C-9F82-4EA7-9FD8-E811402B5B85}" type="presParOf" srcId="{2B8B7EBA-3054-4937-87FF-AE5150EB183B}" destId="{65611F2E-36EC-404C-8B65-0048A31518E8}"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24AA36-1AF0-4A3E-9EDC-74B26593F8FF}" type="doc">
      <dgm:prSet loTypeId="urn:microsoft.com/office/officeart/2005/8/layout/chevron1" loCatId="process" qsTypeId="urn:microsoft.com/office/officeart/2005/8/quickstyle/simple1" qsCatId="simple" csTypeId="urn:microsoft.com/office/officeart/2005/8/colors/accent1_2" csCatId="accent1" phldr="1"/>
      <dgm:spPr/>
    </dgm:pt>
    <dgm:pt modelId="{2296BEE5-4300-4FF1-A9F7-1CD6EFD2B9B1}">
      <dgm:prSet phldrT="[Text]"/>
      <dgm:spPr>
        <a:solidFill>
          <a:schemeClr val="tx2">
            <a:lumMod val="60000"/>
            <a:lumOff val="40000"/>
          </a:schemeClr>
        </a:solidFill>
        <a:ln>
          <a:solidFill>
            <a:schemeClr val="tx2">
              <a:lumMod val="60000"/>
              <a:lumOff val="40000"/>
            </a:schemeClr>
          </a:solidFill>
        </a:ln>
      </dgm:spPr>
      <dgm:t>
        <a:bodyPr/>
        <a:lstStyle/>
        <a:p>
          <a:r>
            <a:rPr lang="en-US" dirty="0">
              <a:solidFill>
                <a:schemeClr val="bg1"/>
              </a:solidFill>
            </a:rPr>
            <a:t>Contract Details</a:t>
          </a:r>
        </a:p>
      </dgm:t>
    </dgm:pt>
    <dgm:pt modelId="{F0A69859-D502-43AD-B798-D7329CBA18B6}" type="parTrans" cxnId="{C3438473-F1EF-43C9-B014-AAD039ECB86B}">
      <dgm:prSet/>
      <dgm:spPr/>
      <dgm:t>
        <a:bodyPr/>
        <a:lstStyle/>
        <a:p>
          <a:endParaRPr lang="en-US"/>
        </a:p>
      </dgm:t>
    </dgm:pt>
    <dgm:pt modelId="{77D665DA-EF4E-4C02-ADB4-1A6385335C03}" type="sibTrans" cxnId="{C3438473-F1EF-43C9-B014-AAD039ECB86B}">
      <dgm:prSet/>
      <dgm:spPr/>
      <dgm:t>
        <a:bodyPr/>
        <a:lstStyle/>
        <a:p>
          <a:endParaRPr lang="en-US"/>
        </a:p>
      </dgm:t>
    </dgm:pt>
    <dgm:pt modelId="{D3FDE563-7181-4CEF-89F8-C7C685418C2C}">
      <dgm:prSet phldrT="[Text]">
        <dgm:style>
          <a:lnRef idx="2">
            <a:schemeClr val="accent1"/>
          </a:lnRef>
          <a:fillRef idx="1">
            <a:schemeClr val="lt1"/>
          </a:fillRef>
          <a:effectRef idx="0">
            <a:schemeClr val="accent1"/>
          </a:effectRef>
          <a:fontRef idx="minor">
            <a:schemeClr val="dk1"/>
          </a:fontRef>
        </dgm:style>
      </dgm:prSet>
      <dgm:spPr>
        <a:solidFill>
          <a:schemeClr val="tx2">
            <a:lumMod val="40000"/>
            <a:lumOff val="60000"/>
          </a:schemeClr>
        </a:solidFill>
        <a:ln>
          <a:solidFill>
            <a:schemeClr val="tx2">
              <a:lumMod val="40000"/>
              <a:lumOff val="60000"/>
            </a:schemeClr>
          </a:solidFill>
        </a:ln>
      </dgm:spPr>
      <dgm:t>
        <a:bodyPr/>
        <a:lstStyle/>
        <a:p>
          <a:r>
            <a:rPr lang="en-US" dirty="0">
              <a:solidFill>
                <a:schemeClr val="bg1"/>
              </a:solidFill>
            </a:rPr>
            <a:t>Opportunity Description</a:t>
          </a:r>
        </a:p>
      </dgm:t>
    </dgm:pt>
    <dgm:pt modelId="{962B9FE8-69E7-4EA8-820C-07572F20716F}" type="sibTrans" cxnId="{E048B304-9A8A-4236-877D-7FD64C638034}">
      <dgm:prSet/>
      <dgm:spPr/>
      <dgm:t>
        <a:bodyPr/>
        <a:lstStyle/>
        <a:p>
          <a:endParaRPr lang="en-US"/>
        </a:p>
      </dgm:t>
    </dgm:pt>
    <dgm:pt modelId="{5D3B917F-5588-4F10-9C17-2FDBAE9A76E1}" type="parTrans" cxnId="{E048B304-9A8A-4236-877D-7FD64C638034}">
      <dgm:prSet/>
      <dgm:spPr/>
      <dgm:t>
        <a:bodyPr/>
        <a:lstStyle/>
        <a:p>
          <a:endParaRPr lang="en-US"/>
        </a:p>
      </dgm:t>
    </dgm:pt>
    <dgm:pt modelId="{6C4FABA1-0528-490F-8EEA-74A54DA3C87D}">
      <dgm:prSet phldrT="[Text]"/>
      <dgm:spPr>
        <a:solidFill>
          <a:schemeClr val="tx2">
            <a:lumMod val="75000"/>
          </a:schemeClr>
        </a:solidFill>
        <a:ln>
          <a:solidFill>
            <a:schemeClr val="tx2">
              <a:lumMod val="75000"/>
            </a:schemeClr>
          </a:solidFill>
        </a:ln>
      </dgm:spPr>
      <dgm:t>
        <a:bodyPr/>
        <a:lstStyle/>
        <a:p>
          <a:r>
            <a:rPr lang="en-US" dirty="0">
              <a:solidFill>
                <a:schemeClr val="bg1"/>
              </a:solidFill>
            </a:rPr>
            <a:t>Additional Information</a:t>
          </a:r>
        </a:p>
      </dgm:t>
    </dgm:pt>
    <dgm:pt modelId="{FEE7C09E-08B7-4A0D-A1EB-9AEF26EFCF9E}" type="parTrans" cxnId="{2C69B79B-FDC7-40A6-8A57-EEDCD7878A44}">
      <dgm:prSet/>
      <dgm:spPr/>
      <dgm:t>
        <a:bodyPr/>
        <a:lstStyle/>
        <a:p>
          <a:endParaRPr lang="en-US"/>
        </a:p>
      </dgm:t>
    </dgm:pt>
    <dgm:pt modelId="{013434D4-6EEA-4BB6-A7CD-10573E6F3529}" type="sibTrans" cxnId="{2C69B79B-FDC7-40A6-8A57-EEDCD7878A44}">
      <dgm:prSet/>
      <dgm:spPr/>
      <dgm:t>
        <a:bodyPr/>
        <a:lstStyle/>
        <a:p>
          <a:endParaRPr lang="en-US"/>
        </a:p>
      </dgm:t>
    </dgm:pt>
    <dgm:pt modelId="{FD42CBBA-F096-4963-806A-336F162C4103}">
      <dgm:prSet phldrT="[Text]"/>
      <dgm:spPr>
        <a:solidFill>
          <a:schemeClr val="bg1"/>
        </a:solidFill>
        <a:ln>
          <a:solidFill>
            <a:schemeClr val="accent1">
              <a:lumMod val="75000"/>
            </a:schemeClr>
          </a:solidFill>
        </a:ln>
      </dgm:spPr>
      <dgm:t>
        <a:bodyPr/>
        <a:lstStyle/>
        <a:p>
          <a:r>
            <a:rPr lang="en-US" dirty="0">
              <a:solidFill>
                <a:schemeClr val="tx1"/>
              </a:solidFill>
            </a:rPr>
            <a:t>Contracting Overview</a:t>
          </a:r>
        </a:p>
      </dgm:t>
    </dgm:pt>
    <dgm:pt modelId="{17E70A6F-2AAC-4820-BCDE-35AEF95C5BA5}" type="parTrans" cxnId="{8394E056-E572-405D-B085-2B69F743C11D}">
      <dgm:prSet/>
      <dgm:spPr/>
      <dgm:t>
        <a:bodyPr/>
        <a:lstStyle/>
        <a:p>
          <a:endParaRPr lang="en-US"/>
        </a:p>
      </dgm:t>
    </dgm:pt>
    <dgm:pt modelId="{AF029357-9888-41B6-A37B-0E24C9C0BB22}" type="sibTrans" cxnId="{8394E056-E572-405D-B085-2B69F743C11D}">
      <dgm:prSet/>
      <dgm:spPr/>
      <dgm:t>
        <a:bodyPr/>
        <a:lstStyle/>
        <a:p>
          <a:endParaRPr lang="en-US"/>
        </a:p>
      </dgm:t>
    </dgm:pt>
    <dgm:pt modelId="{2B8B7EBA-3054-4937-87FF-AE5150EB183B}" type="pres">
      <dgm:prSet presAssocID="{0A24AA36-1AF0-4A3E-9EDC-74B26593F8FF}" presName="Name0" presStyleCnt="0">
        <dgm:presLayoutVars>
          <dgm:dir/>
          <dgm:animLvl val="lvl"/>
          <dgm:resizeHandles val="exact"/>
        </dgm:presLayoutVars>
      </dgm:prSet>
      <dgm:spPr/>
    </dgm:pt>
    <dgm:pt modelId="{3FAEB7C1-1C5E-4830-8B01-47824459E9DF}" type="pres">
      <dgm:prSet presAssocID="{D3FDE563-7181-4CEF-89F8-C7C685418C2C}" presName="parTxOnly" presStyleLbl="node1" presStyleIdx="0" presStyleCnt="4" custLinFactNeighborX="-22306" custLinFactNeighborY="382">
        <dgm:presLayoutVars>
          <dgm:chMax val="0"/>
          <dgm:chPref val="0"/>
          <dgm:bulletEnabled val="1"/>
        </dgm:presLayoutVars>
      </dgm:prSet>
      <dgm:spPr/>
      <dgm:t>
        <a:bodyPr/>
        <a:lstStyle/>
        <a:p>
          <a:endParaRPr lang="en-US"/>
        </a:p>
      </dgm:t>
    </dgm:pt>
    <dgm:pt modelId="{EBB2ED1A-6875-4762-BAA7-472768F583C9}" type="pres">
      <dgm:prSet presAssocID="{962B9FE8-69E7-4EA8-820C-07572F20716F}" presName="parTxOnlySpace" presStyleCnt="0"/>
      <dgm:spPr/>
    </dgm:pt>
    <dgm:pt modelId="{62D64365-E3B9-4C7D-9F3C-BA7325933D75}" type="pres">
      <dgm:prSet presAssocID="{2296BEE5-4300-4FF1-A9F7-1CD6EFD2B9B1}" presName="parTxOnly" presStyleLbl="node1" presStyleIdx="1" presStyleCnt="4">
        <dgm:presLayoutVars>
          <dgm:chMax val="0"/>
          <dgm:chPref val="0"/>
          <dgm:bulletEnabled val="1"/>
        </dgm:presLayoutVars>
      </dgm:prSet>
      <dgm:spPr/>
      <dgm:t>
        <a:bodyPr/>
        <a:lstStyle/>
        <a:p>
          <a:endParaRPr lang="en-US"/>
        </a:p>
      </dgm:t>
    </dgm:pt>
    <dgm:pt modelId="{CC4C9744-C32B-460E-89E9-696AAC7DDF67}" type="pres">
      <dgm:prSet presAssocID="{77D665DA-EF4E-4C02-ADB4-1A6385335C03}" presName="parTxOnlySpace" presStyleCnt="0"/>
      <dgm:spPr/>
    </dgm:pt>
    <dgm:pt modelId="{1FE4E87D-8DC1-48C0-8DAD-45419799727F}" type="pres">
      <dgm:prSet presAssocID="{FD42CBBA-F096-4963-806A-336F162C4103}" presName="parTxOnly" presStyleLbl="node1" presStyleIdx="2" presStyleCnt="4">
        <dgm:presLayoutVars>
          <dgm:chMax val="0"/>
          <dgm:chPref val="0"/>
          <dgm:bulletEnabled val="1"/>
        </dgm:presLayoutVars>
      </dgm:prSet>
      <dgm:spPr/>
      <dgm:t>
        <a:bodyPr/>
        <a:lstStyle/>
        <a:p>
          <a:endParaRPr lang="en-US"/>
        </a:p>
      </dgm:t>
    </dgm:pt>
    <dgm:pt modelId="{B6E3375B-9D93-4E66-9495-ED034BE8EDE8}" type="pres">
      <dgm:prSet presAssocID="{AF029357-9888-41B6-A37B-0E24C9C0BB22}" presName="parTxOnlySpace" presStyleCnt="0"/>
      <dgm:spPr/>
    </dgm:pt>
    <dgm:pt modelId="{65611F2E-36EC-404C-8B65-0048A31518E8}" type="pres">
      <dgm:prSet presAssocID="{6C4FABA1-0528-490F-8EEA-74A54DA3C87D}" presName="parTxOnly" presStyleLbl="node1" presStyleIdx="3" presStyleCnt="4">
        <dgm:presLayoutVars>
          <dgm:chMax val="0"/>
          <dgm:chPref val="0"/>
          <dgm:bulletEnabled val="1"/>
        </dgm:presLayoutVars>
      </dgm:prSet>
      <dgm:spPr/>
      <dgm:t>
        <a:bodyPr/>
        <a:lstStyle/>
        <a:p>
          <a:endParaRPr lang="en-US"/>
        </a:p>
      </dgm:t>
    </dgm:pt>
  </dgm:ptLst>
  <dgm:cxnLst>
    <dgm:cxn modelId="{E1D8A644-7E32-4DC3-A1DC-2E00B832E92E}" type="presOf" srcId="{D3FDE563-7181-4CEF-89F8-C7C685418C2C}" destId="{3FAEB7C1-1C5E-4830-8B01-47824459E9DF}" srcOrd="0" destOrd="0" presId="urn:microsoft.com/office/officeart/2005/8/layout/chevron1"/>
    <dgm:cxn modelId="{156FB660-41BD-485A-9DF3-8A6BA5EF0F62}" type="presOf" srcId="{6C4FABA1-0528-490F-8EEA-74A54DA3C87D}" destId="{65611F2E-36EC-404C-8B65-0048A31518E8}" srcOrd="0" destOrd="0" presId="urn:microsoft.com/office/officeart/2005/8/layout/chevron1"/>
    <dgm:cxn modelId="{8394E056-E572-405D-B085-2B69F743C11D}" srcId="{0A24AA36-1AF0-4A3E-9EDC-74B26593F8FF}" destId="{FD42CBBA-F096-4963-806A-336F162C4103}" srcOrd="2" destOrd="0" parTransId="{17E70A6F-2AAC-4820-BCDE-35AEF95C5BA5}" sibTransId="{AF029357-9888-41B6-A37B-0E24C9C0BB22}"/>
    <dgm:cxn modelId="{C3438473-F1EF-43C9-B014-AAD039ECB86B}" srcId="{0A24AA36-1AF0-4A3E-9EDC-74B26593F8FF}" destId="{2296BEE5-4300-4FF1-A9F7-1CD6EFD2B9B1}" srcOrd="1" destOrd="0" parTransId="{F0A69859-D502-43AD-B798-D7329CBA18B6}" sibTransId="{77D665DA-EF4E-4C02-ADB4-1A6385335C03}"/>
    <dgm:cxn modelId="{2C69B79B-FDC7-40A6-8A57-EEDCD7878A44}" srcId="{0A24AA36-1AF0-4A3E-9EDC-74B26593F8FF}" destId="{6C4FABA1-0528-490F-8EEA-74A54DA3C87D}" srcOrd="3" destOrd="0" parTransId="{FEE7C09E-08B7-4A0D-A1EB-9AEF26EFCF9E}" sibTransId="{013434D4-6EEA-4BB6-A7CD-10573E6F3529}"/>
    <dgm:cxn modelId="{D6790878-D452-4D14-80A9-ACC782C6EC54}" type="presOf" srcId="{FD42CBBA-F096-4963-806A-336F162C4103}" destId="{1FE4E87D-8DC1-48C0-8DAD-45419799727F}" srcOrd="0" destOrd="0" presId="urn:microsoft.com/office/officeart/2005/8/layout/chevron1"/>
    <dgm:cxn modelId="{136881EE-4015-4FB7-8910-622C4D88B905}" type="presOf" srcId="{0A24AA36-1AF0-4A3E-9EDC-74B26593F8FF}" destId="{2B8B7EBA-3054-4937-87FF-AE5150EB183B}" srcOrd="0" destOrd="0" presId="urn:microsoft.com/office/officeart/2005/8/layout/chevron1"/>
    <dgm:cxn modelId="{E048B304-9A8A-4236-877D-7FD64C638034}" srcId="{0A24AA36-1AF0-4A3E-9EDC-74B26593F8FF}" destId="{D3FDE563-7181-4CEF-89F8-C7C685418C2C}" srcOrd="0" destOrd="0" parTransId="{5D3B917F-5588-4F10-9C17-2FDBAE9A76E1}" sibTransId="{962B9FE8-69E7-4EA8-820C-07572F20716F}"/>
    <dgm:cxn modelId="{092E62CA-15B1-4CE0-9D20-45A61C9F2A31}" type="presOf" srcId="{2296BEE5-4300-4FF1-A9F7-1CD6EFD2B9B1}" destId="{62D64365-E3B9-4C7D-9F3C-BA7325933D75}" srcOrd="0" destOrd="0" presId="urn:microsoft.com/office/officeart/2005/8/layout/chevron1"/>
    <dgm:cxn modelId="{3AF1AC95-0BD6-4D0D-BE77-EF9DFB6B27EA}" type="presParOf" srcId="{2B8B7EBA-3054-4937-87FF-AE5150EB183B}" destId="{3FAEB7C1-1C5E-4830-8B01-47824459E9DF}" srcOrd="0" destOrd="0" presId="urn:microsoft.com/office/officeart/2005/8/layout/chevron1"/>
    <dgm:cxn modelId="{EB0FEEA2-ACA1-4261-B726-6FECF9D83909}" type="presParOf" srcId="{2B8B7EBA-3054-4937-87FF-AE5150EB183B}" destId="{EBB2ED1A-6875-4762-BAA7-472768F583C9}" srcOrd="1" destOrd="0" presId="urn:microsoft.com/office/officeart/2005/8/layout/chevron1"/>
    <dgm:cxn modelId="{C7C7DEEF-2B26-4CAE-8872-A92B8A17DF44}" type="presParOf" srcId="{2B8B7EBA-3054-4937-87FF-AE5150EB183B}" destId="{62D64365-E3B9-4C7D-9F3C-BA7325933D75}" srcOrd="2" destOrd="0" presId="urn:microsoft.com/office/officeart/2005/8/layout/chevron1"/>
    <dgm:cxn modelId="{C1EB11E1-84A6-4A1F-9815-5C21BF5F715C}" type="presParOf" srcId="{2B8B7EBA-3054-4937-87FF-AE5150EB183B}" destId="{CC4C9744-C32B-460E-89E9-696AAC7DDF67}" srcOrd="3" destOrd="0" presId="urn:microsoft.com/office/officeart/2005/8/layout/chevron1"/>
    <dgm:cxn modelId="{EEECABEF-AD4B-4C7D-8340-E510661A3A9B}" type="presParOf" srcId="{2B8B7EBA-3054-4937-87FF-AE5150EB183B}" destId="{1FE4E87D-8DC1-48C0-8DAD-45419799727F}" srcOrd="4" destOrd="0" presId="urn:microsoft.com/office/officeart/2005/8/layout/chevron1"/>
    <dgm:cxn modelId="{C523F5FA-976B-4196-B9DC-2C4D03D8B0B0}" type="presParOf" srcId="{2B8B7EBA-3054-4937-87FF-AE5150EB183B}" destId="{B6E3375B-9D93-4E66-9495-ED034BE8EDE8}" srcOrd="5" destOrd="0" presId="urn:microsoft.com/office/officeart/2005/8/layout/chevron1"/>
    <dgm:cxn modelId="{609E882A-0085-4228-A074-D0A1FBC24934}" type="presParOf" srcId="{2B8B7EBA-3054-4937-87FF-AE5150EB183B}" destId="{65611F2E-36EC-404C-8B65-0048A31518E8}"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24AA36-1AF0-4A3E-9EDC-74B26593F8FF}" type="doc">
      <dgm:prSet loTypeId="urn:microsoft.com/office/officeart/2005/8/layout/chevron1" loCatId="process" qsTypeId="urn:microsoft.com/office/officeart/2005/8/quickstyle/simple1" qsCatId="simple" csTypeId="urn:microsoft.com/office/officeart/2005/8/colors/accent1_2" csCatId="accent1" phldr="1"/>
      <dgm:spPr/>
    </dgm:pt>
    <dgm:pt modelId="{2296BEE5-4300-4FF1-A9F7-1CD6EFD2B9B1}">
      <dgm:prSet phldrT="[Text]"/>
      <dgm:spPr>
        <a:solidFill>
          <a:schemeClr val="tx2">
            <a:lumMod val="60000"/>
            <a:lumOff val="40000"/>
          </a:schemeClr>
        </a:solidFill>
        <a:ln>
          <a:solidFill>
            <a:schemeClr val="tx2">
              <a:lumMod val="60000"/>
              <a:lumOff val="40000"/>
            </a:schemeClr>
          </a:solidFill>
        </a:ln>
      </dgm:spPr>
      <dgm:t>
        <a:bodyPr/>
        <a:lstStyle/>
        <a:p>
          <a:r>
            <a:rPr lang="en-US" dirty="0">
              <a:solidFill>
                <a:schemeClr val="bg1"/>
              </a:solidFill>
            </a:rPr>
            <a:t>Contract Details</a:t>
          </a:r>
        </a:p>
      </dgm:t>
    </dgm:pt>
    <dgm:pt modelId="{F0A69859-D502-43AD-B798-D7329CBA18B6}" type="parTrans" cxnId="{C3438473-F1EF-43C9-B014-AAD039ECB86B}">
      <dgm:prSet/>
      <dgm:spPr/>
      <dgm:t>
        <a:bodyPr/>
        <a:lstStyle/>
        <a:p>
          <a:endParaRPr lang="en-US"/>
        </a:p>
      </dgm:t>
    </dgm:pt>
    <dgm:pt modelId="{77D665DA-EF4E-4C02-ADB4-1A6385335C03}" type="sibTrans" cxnId="{C3438473-F1EF-43C9-B014-AAD039ECB86B}">
      <dgm:prSet/>
      <dgm:spPr/>
      <dgm:t>
        <a:bodyPr/>
        <a:lstStyle/>
        <a:p>
          <a:endParaRPr lang="en-US"/>
        </a:p>
      </dgm:t>
    </dgm:pt>
    <dgm:pt modelId="{D3FDE563-7181-4CEF-89F8-C7C685418C2C}">
      <dgm:prSet phldrT="[Text]">
        <dgm:style>
          <a:lnRef idx="2">
            <a:schemeClr val="accent1"/>
          </a:lnRef>
          <a:fillRef idx="1">
            <a:schemeClr val="lt1"/>
          </a:fillRef>
          <a:effectRef idx="0">
            <a:schemeClr val="accent1"/>
          </a:effectRef>
          <a:fontRef idx="minor">
            <a:schemeClr val="dk1"/>
          </a:fontRef>
        </dgm:style>
      </dgm:prSet>
      <dgm:spPr>
        <a:solidFill>
          <a:schemeClr val="tx2">
            <a:lumMod val="40000"/>
            <a:lumOff val="60000"/>
          </a:schemeClr>
        </a:solidFill>
        <a:ln>
          <a:solidFill>
            <a:schemeClr val="tx2">
              <a:lumMod val="40000"/>
              <a:lumOff val="60000"/>
            </a:schemeClr>
          </a:solidFill>
        </a:ln>
      </dgm:spPr>
      <dgm:t>
        <a:bodyPr/>
        <a:lstStyle/>
        <a:p>
          <a:r>
            <a:rPr lang="en-US" dirty="0">
              <a:solidFill>
                <a:schemeClr val="bg1"/>
              </a:solidFill>
            </a:rPr>
            <a:t>Opportunity Description</a:t>
          </a:r>
        </a:p>
      </dgm:t>
    </dgm:pt>
    <dgm:pt modelId="{962B9FE8-69E7-4EA8-820C-07572F20716F}" type="sibTrans" cxnId="{E048B304-9A8A-4236-877D-7FD64C638034}">
      <dgm:prSet/>
      <dgm:spPr/>
      <dgm:t>
        <a:bodyPr/>
        <a:lstStyle/>
        <a:p>
          <a:endParaRPr lang="en-US"/>
        </a:p>
      </dgm:t>
    </dgm:pt>
    <dgm:pt modelId="{5D3B917F-5588-4F10-9C17-2FDBAE9A76E1}" type="parTrans" cxnId="{E048B304-9A8A-4236-877D-7FD64C638034}">
      <dgm:prSet/>
      <dgm:spPr/>
      <dgm:t>
        <a:bodyPr/>
        <a:lstStyle/>
        <a:p>
          <a:endParaRPr lang="en-US"/>
        </a:p>
      </dgm:t>
    </dgm:pt>
    <dgm:pt modelId="{6C4FABA1-0528-490F-8EEA-74A54DA3C87D}">
      <dgm:prSet phldrT="[Text]"/>
      <dgm:spPr>
        <a:solidFill>
          <a:schemeClr val="bg1"/>
        </a:solidFill>
        <a:ln>
          <a:solidFill>
            <a:schemeClr val="tx2">
              <a:lumMod val="75000"/>
            </a:schemeClr>
          </a:solidFill>
        </a:ln>
      </dgm:spPr>
      <dgm:t>
        <a:bodyPr/>
        <a:lstStyle/>
        <a:p>
          <a:r>
            <a:rPr lang="en-US" dirty="0">
              <a:solidFill>
                <a:schemeClr val="tx1"/>
              </a:solidFill>
            </a:rPr>
            <a:t>Additional Information</a:t>
          </a:r>
        </a:p>
      </dgm:t>
    </dgm:pt>
    <dgm:pt modelId="{FEE7C09E-08B7-4A0D-A1EB-9AEF26EFCF9E}" type="parTrans" cxnId="{2C69B79B-FDC7-40A6-8A57-EEDCD7878A44}">
      <dgm:prSet/>
      <dgm:spPr/>
      <dgm:t>
        <a:bodyPr/>
        <a:lstStyle/>
        <a:p>
          <a:endParaRPr lang="en-US"/>
        </a:p>
      </dgm:t>
    </dgm:pt>
    <dgm:pt modelId="{013434D4-6EEA-4BB6-A7CD-10573E6F3529}" type="sibTrans" cxnId="{2C69B79B-FDC7-40A6-8A57-EEDCD7878A44}">
      <dgm:prSet/>
      <dgm:spPr/>
      <dgm:t>
        <a:bodyPr/>
        <a:lstStyle/>
        <a:p>
          <a:endParaRPr lang="en-US"/>
        </a:p>
      </dgm:t>
    </dgm:pt>
    <dgm:pt modelId="{FD42CBBA-F096-4963-806A-336F162C4103}">
      <dgm:prSet phldrT="[Text]"/>
      <dgm:spPr>
        <a:solidFill>
          <a:schemeClr val="accent1">
            <a:lumMod val="75000"/>
          </a:schemeClr>
        </a:solidFill>
        <a:ln>
          <a:solidFill>
            <a:schemeClr val="accent1">
              <a:lumMod val="75000"/>
            </a:schemeClr>
          </a:solidFill>
        </a:ln>
      </dgm:spPr>
      <dgm:t>
        <a:bodyPr/>
        <a:lstStyle/>
        <a:p>
          <a:r>
            <a:rPr lang="en-US" dirty="0">
              <a:solidFill>
                <a:schemeClr val="bg1"/>
              </a:solidFill>
            </a:rPr>
            <a:t>Contracting Overview</a:t>
          </a:r>
        </a:p>
      </dgm:t>
    </dgm:pt>
    <dgm:pt modelId="{17E70A6F-2AAC-4820-BCDE-35AEF95C5BA5}" type="parTrans" cxnId="{8394E056-E572-405D-B085-2B69F743C11D}">
      <dgm:prSet/>
      <dgm:spPr/>
      <dgm:t>
        <a:bodyPr/>
        <a:lstStyle/>
        <a:p>
          <a:endParaRPr lang="en-US"/>
        </a:p>
      </dgm:t>
    </dgm:pt>
    <dgm:pt modelId="{AF029357-9888-41B6-A37B-0E24C9C0BB22}" type="sibTrans" cxnId="{8394E056-E572-405D-B085-2B69F743C11D}">
      <dgm:prSet/>
      <dgm:spPr/>
      <dgm:t>
        <a:bodyPr/>
        <a:lstStyle/>
        <a:p>
          <a:endParaRPr lang="en-US"/>
        </a:p>
      </dgm:t>
    </dgm:pt>
    <dgm:pt modelId="{2B8B7EBA-3054-4937-87FF-AE5150EB183B}" type="pres">
      <dgm:prSet presAssocID="{0A24AA36-1AF0-4A3E-9EDC-74B26593F8FF}" presName="Name0" presStyleCnt="0">
        <dgm:presLayoutVars>
          <dgm:dir/>
          <dgm:animLvl val="lvl"/>
          <dgm:resizeHandles val="exact"/>
        </dgm:presLayoutVars>
      </dgm:prSet>
      <dgm:spPr/>
    </dgm:pt>
    <dgm:pt modelId="{3FAEB7C1-1C5E-4830-8B01-47824459E9DF}" type="pres">
      <dgm:prSet presAssocID="{D3FDE563-7181-4CEF-89F8-C7C685418C2C}" presName="parTxOnly" presStyleLbl="node1" presStyleIdx="0" presStyleCnt="4" custLinFactNeighborX="-22306" custLinFactNeighborY="382">
        <dgm:presLayoutVars>
          <dgm:chMax val="0"/>
          <dgm:chPref val="0"/>
          <dgm:bulletEnabled val="1"/>
        </dgm:presLayoutVars>
      </dgm:prSet>
      <dgm:spPr/>
      <dgm:t>
        <a:bodyPr/>
        <a:lstStyle/>
        <a:p>
          <a:endParaRPr lang="en-US"/>
        </a:p>
      </dgm:t>
    </dgm:pt>
    <dgm:pt modelId="{EBB2ED1A-6875-4762-BAA7-472768F583C9}" type="pres">
      <dgm:prSet presAssocID="{962B9FE8-69E7-4EA8-820C-07572F20716F}" presName="parTxOnlySpace" presStyleCnt="0"/>
      <dgm:spPr/>
    </dgm:pt>
    <dgm:pt modelId="{62D64365-E3B9-4C7D-9F3C-BA7325933D75}" type="pres">
      <dgm:prSet presAssocID="{2296BEE5-4300-4FF1-A9F7-1CD6EFD2B9B1}" presName="parTxOnly" presStyleLbl="node1" presStyleIdx="1" presStyleCnt="4">
        <dgm:presLayoutVars>
          <dgm:chMax val="0"/>
          <dgm:chPref val="0"/>
          <dgm:bulletEnabled val="1"/>
        </dgm:presLayoutVars>
      </dgm:prSet>
      <dgm:spPr/>
      <dgm:t>
        <a:bodyPr/>
        <a:lstStyle/>
        <a:p>
          <a:endParaRPr lang="en-US"/>
        </a:p>
      </dgm:t>
    </dgm:pt>
    <dgm:pt modelId="{CC4C9744-C32B-460E-89E9-696AAC7DDF67}" type="pres">
      <dgm:prSet presAssocID="{77D665DA-EF4E-4C02-ADB4-1A6385335C03}" presName="parTxOnlySpace" presStyleCnt="0"/>
      <dgm:spPr/>
    </dgm:pt>
    <dgm:pt modelId="{1FE4E87D-8DC1-48C0-8DAD-45419799727F}" type="pres">
      <dgm:prSet presAssocID="{FD42CBBA-F096-4963-806A-336F162C4103}" presName="parTxOnly" presStyleLbl="node1" presStyleIdx="2" presStyleCnt="4">
        <dgm:presLayoutVars>
          <dgm:chMax val="0"/>
          <dgm:chPref val="0"/>
          <dgm:bulletEnabled val="1"/>
        </dgm:presLayoutVars>
      </dgm:prSet>
      <dgm:spPr/>
      <dgm:t>
        <a:bodyPr/>
        <a:lstStyle/>
        <a:p>
          <a:endParaRPr lang="en-US"/>
        </a:p>
      </dgm:t>
    </dgm:pt>
    <dgm:pt modelId="{B6E3375B-9D93-4E66-9495-ED034BE8EDE8}" type="pres">
      <dgm:prSet presAssocID="{AF029357-9888-41B6-A37B-0E24C9C0BB22}" presName="parTxOnlySpace" presStyleCnt="0"/>
      <dgm:spPr/>
    </dgm:pt>
    <dgm:pt modelId="{65611F2E-36EC-404C-8B65-0048A31518E8}" type="pres">
      <dgm:prSet presAssocID="{6C4FABA1-0528-490F-8EEA-74A54DA3C87D}" presName="parTxOnly" presStyleLbl="node1" presStyleIdx="3" presStyleCnt="4">
        <dgm:presLayoutVars>
          <dgm:chMax val="0"/>
          <dgm:chPref val="0"/>
          <dgm:bulletEnabled val="1"/>
        </dgm:presLayoutVars>
      </dgm:prSet>
      <dgm:spPr/>
      <dgm:t>
        <a:bodyPr/>
        <a:lstStyle/>
        <a:p>
          <a:endParaRPr lang="en-US"/>
        </a:p>
      </dgm:t>
    </dgm:pt>
  </dgm:ptLst>
  <dgm:cxnLst>
    <dgm:cxn modelId="{8394E056-E572-405D-B085-2B69F743C11D}" srcId="{0A24AA36-1AF0-4A3E-9EDC-74B26593F8FF}" destId="{FD42CBBA-F096-4963-806A-336F162C4103}" srcOrd="2" destOrd="0" parTransId="{17E70A6F-2AAC-4820-BCDE-35AEF95C5BA5}" sibTransId="{AF029357-9888-41B6-A37B-0E24C9C0BB22}"/>
    <dgm:cxn modelId="{A15A0461-CE1D-44BB-9779-1B39858CE324}" type="presOf" srcId="{FD42CBBA-F096-4963-806A-336F162C4103}" destId="{1FE4E87D-8DC1-48C0-8DAD-45419799727F}" srcOrd="0" destOrd="0" presId="urn:microsoft.com/office/officeart/2005/8/layout/chevron1"/>
    <dgm:cxn modelId="{C3438473-F1EF-43C9-B014-AAD039ECB86B}" srcId="{0A24AA36-1AF0-4A3E-9EDC-74B26593F8FF}" destId="{2296BEE5-4300-4FF1-A9F7-1CD6EFD2B9B1}" srcOrd="1" destOrd="0" parTransId="{F0A69859-D502-43AD-B798-D7329CBA18B6}" sibTransId="{77D665DA-EF4E-4C02-ADB4-1A6385335C03}"/>
    <dgm:cxn modelId="{9A6E2C96-7E42-4FD6-8F90-8E0128EE8212}" type="presOf" srcId="{D3FDE563-7181-4CEF-89F8-C7C685418C2C}" destId="{3FAEB7C1-1C5E-4830-8B01-47824459E9DF}" srcOrd="0" destOrd="0" presId="urn:microsoft.com/office/officeart/2005/8/layout/chevron1"/>
    <dgm:cxn modelId="{2C69B79B-FDC7-40A6-8A57-EEDCD7878A44}" srcId="{0A24AA36-1AF0-4A3E-9EDC-74B26593F8FF}" destId="{6C4FABA1-0528-490F-8EEA-74A54DA3C87D}" srcOrd="3" destOrd="0" parTransId="{FEE7C09E-08B7-4A0D-A1EB-9AEF26EFCF9E}" sibTransId="{013434D4-6EEA-4BB6-A7CD-10573E6F3529}"/>
    <dgm:cxn modelId="{E818738B-1DEA-4514-9ACD-57D7E00AD358}" type="presOf" srcId="{6C4FABA1-0528-490F-8EEA-74A54DA3C87D}" destId="{65611F2E-36EC-404C-8B65-0048A31518E8}" srcOrd="0" destOrd="0" presId="urn:microsoft.com/office/officeart/2005/8/layout/chevron1"/>
    <dgm:cxn modelId="{E048B304-9A8A-4236-877D-7FD64C638034}" srcId="{0A24AA36-1AF0-4A3E-9EDC-74B26593F8FF}" destId="{D3FDE563-7181-4CEF-89F8-C7C685418C2C}" srcOrd="0" destOrd="0" parTransId="{5D3B917F-5588-4F10-9C17-2FDBAE9A76E1}" sibTransId="{962B9FE8-69E7-4EA8-820C-07572F20716F}"/>
    <dgm:cxn modelId="{06854263-5B53-4C9D-907E-2F4EDAE491BB}" type="presOf" srcId="{2296BEE5-4300-4FF1-A9F7-1CD6EFD2B9B1}" destId="{62D64365-E3B9-4C7D-9F3C-BA7325933D75}" srcOrd="0" destOrd="0" presId="urn:microsoft.com/office/officeart/2005/8/layout/chevron1"/>
    <dgm:cxn modelId="{8EE2C097-87DE-4225-A501-7EAB032C53D9}" type="presOf" srcId="{0A24AA36-1AF0-4A3E-9EDC-74B26593F8FF}" destId="{2B8B7EBA-3054-4937-87FF-AE5150EB183B}" srcOrd="0" destOrd="0" presId="urn:microsoft.com/office/officeart/2005/8/layout/chevron1"/>
    <dgm:cxn modelId="{A342E4F5-2305-414C-AB8E-C0E5F728D234}" type="presParOf" srcId="{2B8B7EBA-3054-4937-87FF-AE5150EB183B}" destId="{3FAEB7C1-1C5E-4830-8B01-47824459E9DF}" srcOrd="0" destOrd="0" presId="urn:microsoft.com/office/officeart/2005/8/layout/chevron1"/>
    <dgm:cxn modelId="{54D8E9E2-966B-40EB-A2C6-698A4C91FAD6}" type="presParOf" srcId="{2B8B7EBA-3054-4937-87FF-AE5150EB183B}" destId="{EBB2ED1A-6875-4762-BAA7-472768F583C9}" srcOrd="1" destOrd="0" presId="urn:microsoft.com/office/officeart/2005/8/layout/chevron1"/>
    <dgm:cxn modelId="{BACBC47F-9DED-42EA-A093-627CCDFE5F40}" type="presParOf" srcId="{2B8B7EBA-3054-4937-87FF-AE5150EB183B}" destId="{62D64365-E3B9-4C7D-9F3C-BA7325933D75}" srcOrd="2" destOrd="0" presId="urn:microsoft.com/office/officeart/2005/8/layout/chevron1"/>
    <dgm:cxn modelId="{59546BA7-820C-4F4A-AF6E-AB043FD367CE}" type="presParOf" srcId="{2B8B7EBA-3054-4937-87FF-AE5150EB183B}" destId="{CC4C9744-C32B-460E-89E9-696AAC7DDF67}" srcOrd="3" destOrd="0" presId="urn:microsoft.com/office/officeart/2005/8/layout/chevron1"/>
    <dgm:cxn modelId="{92B7D736-99A0-473C-9217-8BD30E4B6CF4}" type="presParOf" srcId="{2B8B7EBA-3054-4937-87FF-AE5150EB183B}" destId="{1FE4E87D-8DC1-48C0-8DAD-45419799727F}" srcOrd="4" destOrd="0" presId="urn:microsoft.com/office/officeart/2005/8/layout/chevron1"/>
    <dgm:cxn modelId="{6D7E1E71-025E-47B2-BC48-5ED32110A4A0}" type="presParOf" srcId="{2B8B7EBA-3054-4937-87FF-AE5150EB183B}" destId="{B6E3375B-9D93-4E66-9495-ED034BE8EDE8}" srcOrd="5" destOrd="0" presId="urn:microsoft.com/office/officeart/2005/8/layout/chevron1"/>
    <dgm:cxn modelId="{43D0A6D4-F168-44ED-819F-7258464A8794}" type="presParOf" srcId="{2B8B7EBA-3054-4937-87FF-AE5150EB183B}" destId="{65611F2E-36EC-404C-8B65-0048A31518E8}"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EB7C1-1C5E-4830-8B01-47824459E9DF}">
      <dsp:nvSpPr>
        <dsp:cNvPr id="0" name=""/>
        <dsp:cNvSpPr/>
      </dsp:nvSpPr>
      <dsp:spPr>
        <a:xfrm>
          <a:off x="0" y="130507"/>
          <a:ext cx="1646039" cy="658415"/>
        </a:xfrm>
        <a:prstGeom prst="chevron">
          <a:avLst/>
        </a:prstGeom>
        <a:solidFill>
          <a:schemeClr val="bg1"/>
        </a:solidFill>
        <a:ln w="25400" cap="flat" cmpd="sng" algn="ctr">
          <a:solidFill>
            <a:schemeClr val="tx2">
              <a:lumMod val="40000"/>
              <a:lumOff val="60000"/>
            </a:schemeClr>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Opportunity Description</a:t>
          </a:r>
        </a:p>
      </dsp:txBody>
      <dsp:txXfrm>
        <a:off x="329208" y="130507"/>
        <a:ext cx="987624" cy="658415"/>
      </dsp:txXfrm>
    </dsp:sp>
    <dsp:sp modelId="{62D64365-E3B9-4C7D-9F3C-BA7325933D75}">
      <dsp:nvSpPr>
        <dsp:cNvPr id="0" name=""/>
        <dsp:cNvSpPr/>
      </dsp:nvSpPr>
      <dsp:spPr>
        <a:xfrm>
          <a:off x="1484262" y="127992"/>
          <a:ext cx="1646039" cy="658415"/>
        </a:xfrm>
        <a:prstGeom prst="chevron">
          <a:avLst/>
        </a:prstGeom>
        <a:solidFill>
          <a:schemeClr val="tx2">
            <a:lumMod val="60000"/>
            <a:lumOff val="4000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solidFill>
                <a:schemeClr val="bg1"/>
              </a:solidFill>
            </a:rPr>
            <a:t>Contract Details</a:t>
          </a:r>
        </a:p>
      </dsp:txBody>
      <dsp:txXfrm>
        <a:off x="1813470" y="127992"/>
        <a:ext cx="987624" cy="658415"/>
      </dsp:txXfrm>
    </dsp:sp>
    <dsp:sp modelId="{1FE4E87D-8DC1-48C0-8DAD-45419799727F}">
      <dsp:nvSpPr>
        <dsp:cNvPr id="0" name=""/>
        <dsp:cNvSpPr/>
      </dsp:nvSpPr>
      <dsp:spPr>
        <a:xfrm>
          <a:off x="2965698" y="127992"/>
          <a:ext cx="1646039" cy="658415"/>
        </a:xfrm>
        <a:prstGeom prst="chevron">
          <a:avLst/>
        </a:prstGeom>
        <a:solidFill>
          <a:schemeClr val="accent1">
            <a:lumMod val="7500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solidFill>
                <a:schemeClr val="bg1"/>
              </a:solidFill>
            </a:rPr>
            <a:t>Contracting Overview</a:t>
          </a:r>
        </a:p>
      </dsp:txBody>
      <dsp:txXfrm>
        <a:off x="3294906" y="127992"/>
        <a:ext cx="987624" cy="658415"/>
      </dsp:txXfrm>
    </dsp:sp>
    <dsp:sp modelId="{65611F2E-36EC-404C-8B65-0048A31518E8}">
      <dsp:nvSpPr>
        <dsp:cNvPr id="0" name=""/>
        <dsp:cNvSpPr/>
      </dsp:nvSpPr>
      <dsp:spPr>
        <a:xfrm>
          <a:off x="4447133" y="127992"/>
          <a:ext cx="1646039" cy="658415"/>
        </a:xfrm>
        <a:prstGeom prst="chevron">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solidFill>
                <a:schemeClr val="bg1"/>
              </a:solidFill>
            </a:rPr>
            <a:t>Additional Information</a:t>
          </a:r>
        </a:p>
      </dsp:txBody>
      <dsp:txXfrm>
        <a:off x="4776341" y="127992"/>
        <a:ext cx="987624" cy="6584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EB7C1-1C5E-4830-8B01-47824459E9DF}">
      <dsp:nvSpPr>
        <dsp:cNvPr id="0" name=""/>
        <dsp:cNvSpPr/>
      </dsp:nvSpPr>
      <dsp:spPr>
        <a:xfrm>
          <a:off x="0" y="130507"/>
          <a:ext cx="1646039" cy="658415"/>
        </a:xfrm>
        <a:prstGeom prst="chevron">
          <a:avLst/>
        </a:prstGeom>
        <a:solidFill>
          <a:schemeClr val="tx2">
            <a:lumMod val="40000"/>
            <a:lumOff val="60000"/>
          </a:schemeClr>
        </a:solidFill>
        <a:ln w="25400" cap="flat" cmpd="sng" algn="ctr">
          <a:solidFill>
            <a:schemeClr val="tx2">
              <a:lumMod val="40000"/>
              <a:lumOff val="60000"/>
            </a:schemeClr>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solidFill>
                <a:schemeClr val="bg1"/>
              </a:solidFill>
            </a:rPr>
            <a:t>Opportunity Description</a:t>
          </a:r>
        </a:p>
      </dsp:txBody>
      <dsp:txXfrm>
        <a:off x="329208" y="130507"/>
        <a:ext cx="987624" cy="658415"/>
      </dsp:txXfrm>
    </dsp:sp>
    <dsp:sp modelId="{62D64365-E3B9-4C7D-9F3C-BA7325933D75}">
      <dsp:nvSpPr>
        <dsp:cNvPr id="0" name=""/>
        <dsp:cNvSpPr/>
      </dsp:nvSpPr>
      <dsp:spPr>
        <a:xfrm>
          <a:off x="1484262" y="127992"/>
          <a:ext cx="1646039" cy="658415"/>
        </a:xfrm>
        <a:prstGeom prst="chevron">
          <a:avLst/>
        </a:prstGeom>
        <a:solidFill>
          <a:schemeClr val="bg1"/>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Contract Details</a:t>
          </a:r>
        </a:p>
      </dsp:txBody>
      <dsp:txXfrm>
        <a:off x="1813470" y="127992"/>
        <a:ext cx="987624" cy="658415"/>
      </dsp:txXfrm>
    </dsp:sp>
    <dsp:sp modelId="{1FE4E87D-8DC1-48C0-8DAD-45419799727F}">
      <dsp:nvSpPr>
        <dsp:cNvPr id="0" name=""/>
        <dsp:cNvSpPr/>
      </dsp:nvSpPr>
      <dsp:spPr>
        <a:xfrm>
          <a:off x="2965698" y="127992"/>
          <a:ext cx="1646039" cy="658415"/>
        </a:xfrm>
        <a:prstGeom prst="chevron">
          <a:avLst/>
        </a:prstGeom>
        <a:solidFill>
          <a:schemeClr val="accent1">
            <a:lumMod val="7500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solidFill>
                <a:schemeClr val="bg1"/>
              </a:solidFill>
            </a:rPr>
            <a:t>Contracting Overview</a:t>
          </a:r>
        </a:p>
      </dsp:txBody>
      <dsp:txXfrm>
        <a:off x="3294906" y="127992"/>
        <a:ext cx="987624" cy="658415"/>
      </dsp:txXfrm>
    </dsp:sp>
    <dsp:sp modelId="{65611F2E-36EC-404C-8B65-0048A31518E8}">
      <dsp:nvSpPr>
        <dsp:cNvPr id="0" name=""/>
        <dsp:cNvSpPr/>
      </dsp:nvSpPr>
      <dsp:spPr>
        <a:xfrm>
          <a:off x="4447133" y="127992"/>
          <a:ext cx="1646039" cy="658415"/>
        </a:xfrm>
        <a:prstGeom prst="chevron">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solidFill>
                <a:schemeClr val="bg1"/>
              </a:solidFill>
            </a:rPr>
            <a:t>Additional Information</a:t>
          </a:r>
        </a:p>
      </dsp:txBody>
      <dsp:txXfrm>
        <a:off x="4776341" y="127992"/>
        <a:ext cx="987624" cy="6584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AA78CD-E23D-41A9-B327-542AE77B0B2B}" type="datetimeFigureOut">
              <a:rPr lang="en-US" smtClean="0"/>
              <a:t>11/30/2018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3E869C-6540-49FE-9478-7B04B65B7E52}" type="slidenum">
              <a:rPr lang="en-US" smtClean="0"/>
              <a:t>‹#›</a:t>
            </a:fld>
            <a:endParaRPr lang="en-US" dirty="0"/>
          </a:p>
        </p:txBody>
      </p:sp>
    </p:spTree>
    <p:extLst>
      <p:ext uri="{BB962C8B-B14F-4D97-AF65-F5344CB8AC3E}">
        <p14:creationId xmlns:p14="http://schemas.microsoft.com/office/powerpoint/2010/main" val="2802685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xmlns="" id="{8993A9BE-96C1-4680-8DF7-6FEDB6CB7865}"/>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xmlns="" id="{7FD5CA9E-9E0D-457B-92DE-9EE952039B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220" name="Slide Number Placeholder 3">
            <a:extLst>
              <a:ext uri="{FF2B5EF4-FFF2-40B4-BE49-F238E27FC236}">
                <a16:creationId xmlns:a16="http://schemas.microsoft.com/office/drawing/2014/main" xmlns="" id="{71A99700-CE1A-47F3-88CD-6DAF938880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1761" indent="-285293">
              <a:defRPr>
                <a:solidFill>
                  <a:schemeClr val="tx1"/>
                </a:solidFill>
                <a:latin typeface="Calibri" panose="020F0502020204030204" pitchFamily="34" charset="0"/>
                <a:cs typeface="Arial" panose="020B0604020202020204" pitchFamily="34" charset="0"/>
              </a:defRPr>
            </a:lvl2pPr>
            <a:lvl3pPr marL="1141171" indent="-228234">
              <a:defRPr>
                <a:solidFill>
                  <a:schemeClr val="tx1"/>
                </a:solidFill>
                <a:latin typeface="Calibri" panose="020F0502020204030204" pitchFamily="34" charset="0"/>
                <a:cs typeface="Arial" panose="020B0604020202020204" pitchFamily="34" charset="0"/>
              </a:defRPr>
            </a:lvl3pPr>
            <a:lvl4pPr marL="1597640" indent="-228234">
              <a:defRPr>
                <a:solidFill>
                  <a:schemeClr val="tx1"/>
                </a:solidFill>
                <a:latin typeface="Calibri" panose="020F0502020204030204" pitchFamily="34" charset="0"/>
                <a:cs typeface="Arial" panose="020B0604020202020204" pitchFamily="34" charset="0"/>
              </a:defRPr>
            </a:lvl4pPr>
            <a:lvl5pPr marL="2054108" indent="-228234">
              <a:defRPr>
                <a:solidFill>
                  <a:schemeClr val="tx1"/>
                </a:solidFill>
                <a:latin typeface="Calibri" panose="020F0502020204030204" pitchFamily="34" charset="0"/>
                <a:cs typeface="Arial" panose="020B0604020202020204" pitchFamily="34" charset="0"/>
              </a:defRPr>
            </a:lvl5pPr>
            <a:lvl6pPr marL="2510577" indent="-22823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67045" indent="-22823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3514" indent="-22823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79982" indent="-22823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240CA6E-0DBE-4C7D-BD23-6584B20551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252459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xmlns="" id="{8993A9BE-96C1-4680-8DF7-6FEDB6CB7865}"/>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xmlns="" id="{7FD5CA9E-9E0D-457B-92DE-9EE952039B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220" name="Slide Number Placeholder 3">
            <a:extLst>
              <a:ext uri="{FF2B5EF4-FFF2-40B4-BE49-F238E27FC236}">
                <a16:creationId xmlns:a16="http://schemas.microsoft.com/office/drawing/2014/main" xmlns="" id="{71A99700-CE1A-47F3-88CD-6DAF938880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1761" indent="-285293">
              <a:defRPr>
                <a:solidFill>
                  <a:schemeClr val="tx1"/>
                </a:solidFill>
                <a:latin typeface="Calibri" panose="020F0502020204030204" pitchFamily="34" charset="0"/>
                <a:cs typeface="Arial" panose="020B0604020202020204" pitchFamily="34" charset="0"/>
              </a:defRPr>
            </a:lvl2pPr>
            <a:lvl3pPr marL="1141171" indent="-228234">
              <a:defRPr>
                <a:solidFill>
                  <a:schemeClr val="tx1"/>
                </a:solidFill>
                <a:latin typeface="Calibri" panose="020F0502020204030204" pitchFamily="34" charset="0"/>
                <a:cs typeface="Arial" panose="020B0604020202020204" pitchFamily="34" charset="0"/>
              </a:defRPr>
            </a:lvl3pPr>
            <a:lvl4pPr marL="1597640" indent="-228234">
              <a:defRPr>
                <a:solidFill>
                  <a:schemeClr val="tx1"/>
                </a:solidFill>
                <a:latin typeface="Calibri" panose="020F0502020204030204" pitchFamily="34" charset="0"/>
                <a:cs typeface="Arial" panose="020B0604020202020204" pitchFamily="34" charset="0"/>
              </a:defRPr>
            </a:lvl4pPr>
            <a:lvl5pPr marL="2054108" indent="-228234">
              <a:defRPr>
                <a:solidFill>
                  <a:schemeClr val="tx1"/>
                </a:solidFill>
                <a:latin typeface="Calibri" panose="020F0502020204030204" pitchFamily="34" charset="0"/>
                <a:cs typeface="Arial" panose="020B0604020202020204" pitchFamily="34" charset="0"/>
              </a:defRPr>
            </a:lvl5pPr>
            <a:lvl6pPr marL="2510577" indent="-22823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67045" indent="-22823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3514" indent="-22823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79982" indent="-22823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240CA6E-0DBE-4C7D-BD23-6584B20551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76059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xmlns="" id="{8993A9BE-96C1-4680-8DF7-6FEDB6CB7865}"/>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xmlns="" id="{7FD5CA9E-9E0D-457B-92DE-9EE952039B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220" name="Slide Number Placeholder 3">
            <a:extLst>
              <a:ext uri="{FF2B5EF4-FFF2-40B4-BE49-F238E27FC236}">
                <a16:creationId xmlns:a16="http://schemas.microsoft.com/office/drawing/2014/main" xmlns="" id="{71A99700-CE1A-47F3-88CD-6DAF938880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1761" indent="-285293">
              <a:defRPr>
                <a:solidFill>
                  <a:schemeClr val="tx1"/>
                </a:solidFill>
                <a:latin typeface="Calibri" panose="020F0502020204030204" pitchFamily="34" charset="0"/>
                <a:cs typeface="Arial" panose="020B0604020202020204" pitchFamily="34" charset="0"/>
              </a:defRPr>
            </a:lvl2pPr>
            <a:lvl3pPr marL="1141171" indent="-228234">
              <a:defRPr>
                <a:solidFill>
                  <a:schemeClr val="tx1"/>
                </a:solidFill>
                <a:latin typeface="Calibri" panose="020F0502020204030204" pitchFamily="34" charset="0"/>
                <a:cs typeface="Arial" panose="020B0604020202020204" pitchFamily="34" charset="0"/>
              </a:defRPr>
            </a:lvl3pPr>
            <a:lvl4pPr marL="1597640" indent="-228234">
              <a:defRPr>
                <a:solidFill>
                  <a:schemeClr val="tx1"/>
                </a:solidFill>
                <a:latin typeface="Calibri" panose="020F0502020204030204" pitchFamily="34" charset="0"/>
                <a:cs typeface="Arial" panose="020B0604020202020204" pitchFamily="34" charset="0"/>
              </a:defRPr>
            </a:lvl4pPr>
            <a:lvl5pPr marL="2054108" indent="-228234">
              <a:defRPr>
                <a:solidFill>
                  <a:schemeClr val="tx1"/>
                </a:solidFill>
                <a:latin typeface="Calibri" panose="020F0502020204030204" pitchFamily="34" charset="0"/>
                <a:cs typeface="Arial" panose="020B0604020202020204" pitchFamily="34" charset="0"/>
              </a:defRPr>
            </a:lvl5pPr>
            <a:lvl6pPr marL="2510577" indent="-22823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67045" indent="-22823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3514" indent="-22823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79982" indent="-22823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240CA6E-0DBE-4C7D-BD23-6584B20551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382870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xmlns="" id="{8993A9BE-96C1-4680-8DF7-6FEDB6CB7865}"/>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xmlns="" id="{7FD5CA9E-9E0D-457B-92DE-9EE952039B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220" name="Slide Number Placeholder 3">
            <a:extLst>
              <a:ext uri="{FF2B5EF4-FFF2-40B4-BE49-F238E27FC236}">
                <a16:creationId xmlns:a16="http://schemas.microsoft.com/office/drawing/2014/main" xmlns="" id="{71A99700-CE1A-47F3-88CD-6DAF938880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1761" indent="-285293">
              <a:defRPr>
                <a:solidFill>
                  <a:schemeClr val="tx1"/>
                </a:solidFill>
                <a:latin typeface="Calibri" panose="020F0502020204030204" pitchFamily="34" charset="0"/>
                <a:cs typeface="Arial" panose="020B0604020202020204" pitchFamily="34" charset="0"/>
              </a:defRPr>
            </a:lvl2pPr>
            <a:lvl3pPr marL="1141171" indent="-228234">
              <a:defRPr>
                <a:solidFill>
                  <a:schemeClr val="tx1"/>
                </a:solidFill>
                <a:latin typeface="Calibri" panose="020F0502020204030204" pitchFamily="34" charset="0"/>
                <a:cs typeface="Arial" panose="020B0604020202020204" pitchFamily="34" charset="0"/>
              </a:defRPr>
            </a:lvl3pPr>
            <a:lvl4pPr marL="1597640" indent="-228234">
              <a:defRPr>
                <a:solidFill>
                  <a:schemeClr val="tx1"/>
                </a:solidFill>
                <a:latin typeface="Calibri" panose="020F0502020204030204" pitchFamily="34" charset="0"/>
                <a:cs typeface="Arial" panose="020B0604020202020204" pitchFamily="34" charset="0"/>
              </a:defRPr>
            </a:lvl4pPr>
            <a:lvl5pPr marL="2054108" indent="-228234">
              <a:defRPr>
                <a:solidFill>
                  <a:schemeClr val="tx1"/>
                </a:solidFill>
                <a:latin typeface="Calibri" panose="020F0502020204030204" pitchFamily="34" charset="0"/>
                <a:cs typeface="Arial" panose="020B0604020202020204" pitchFamily="34" charset="0"/>
              </a:defRPr>
            </a:lvl5pPr>
            <a:lvl6pPr marL="2510577" indent="-22823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67045" indent="-22823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3514" indent="-22823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79982" indent="-22823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240CA6E-0DBE-4C7D-BD23-6584B20551A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25569092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9.jpe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10"/>
          <p:cNvGrpSpPr>
            <a:grpSpLocks noChangeAspect="1"/>
          </p:cNvGrpSpPr>
          <p:nvPr userDrawn="1"/>
        </p:nvGrpSpPr>
        <p:grpSpPr bwMode="auto">
          <a:xfrm>
            <a:off x="1441451" y="4687887"/>
            <a:ext cx="9265920" cy="1107228"/>
            <a:chOff x="1720850" y="4732266"/>
            <a:chExt cx="6596062" cy="1050925"/>
          </a:xfrm>
        </p:grpSpPr>
        <p:grpSp>
          <p:nvGrpSpPr>
            <p:cNvPr id="6" name="Group 3"/>
            <p:cNvGrpSpPr>
              <a:grpSpLocks/>
            </p:cNvGrpSpPr>
            <p:nvPr/>
          </p:nvGrpSpPr>
          <p:grpSpPr bwMode="auto">
            <a:xfrm>
              <a:off x="1753394" y="4812435"/>
              <a:ext cx="5549900" cy="893763"/>
              <a:chOff x="3344863" y="4876800"/>
              <a:chExt cx="5549900" cy="893763"/>
            </a:xfrm>
          </p:grpSpPr>
          <p:sp>
            <p:nvSpPr>
              <p:cNvPr id="15" name="Oval 14"/>
              <p:cNvSpPr/>
              <p:nvPr/>
            </p:nvSpPr>
            <p:spPr bwMode="auto">
              <a:xfrm>
                <a:off x="5220494" y="4899818"/>
                <a:ext cx="847725" cy="847725"/>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dirty="0">
                  <a:solidFill>
                    <a:prstClr val="white"/>
                  </a:solidFill>
                </a:endParaRPr>
              </a:p>
            </p:txBody>
          </p:sp>
          <p:sp>
            <p:nvSpPr>
              <p:cNvPr id="16" name="Oval 15"/>
              <p:cNvSpPr/>
              <p:nvPr/>
            </p:nvSpPr>
            <p:spPr bwMode="auto">
              <a:xfrm>
                <a:off x="8004969" y="4880768"/>
                <a:ext cx="890587" cy="890588"/>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dirty="0">
                  <a:solidFill>
                    <a:prstClr val="white"/>
                  </a:solidFill>
                </a:endParaRPr>
              </a:p>
            </p:txBody>
          </p:sp>
          <p:sp>
            <p:nvSpPr>
              <p:cNvPr id="17" name="Oval 16"/>
              <p:cNvSpPr/>
              <p:nvPr/>
            </p:nvSpPr>
            <p:spPr bwMode="auto">
              <a:xfrm>
                <a:off x="3345656" y="4877593"/>
                <a:ext cx="890588" cy="890588"/>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dirty="0">
                  <a:solidFill>
                    <a:prstClr val="white"/>
                  </a:solidFill>
                </a:endParaRPr>
              </a:p>
            </p:txBody>
          </p:sp>
          <p:sp>
            <p:nvSpPr>
              <p:cNvPr id="18" name="Oval 17"/>
              <p:cNvSpPr/>
              <p:nvPr/>
            </p:nvSpPr>
            <p:spPr bwMode="auto">
              <a:xfrm>
                <a:off x="4320381" y="4899818"/>
                <a:ext cx="820738" cy="833438"/>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dirty="0">
                  <a:solidFill>
                    <a:prstClr val="white"/>
                  </a:solidFill>
                </a:endParaRPr>
              </a:p>
            </p:txBody>
          </p:sp>
          <p:sp>
            <p:nvSpPr>
              <p:cNvPr id="19" name="Oval 18"/>
              <p:cNvSpPr/>
              <p:nvPr/>
            </p:nvSpPr>
            <p:spPr bwMode="auto">
              <a:xfrm>
                <a:off x="7046119" y="4880768"/>
                <a:ext cx="890587" cy="852488"/>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dirty="0">
                  <a:solidFill>
                    <a:prstClr val="white"/>
                  </a:solidFill>
                </a:endParaRPr>
              </a:p>
            </p:txBody>
          </p:sp>
        </p:grpSp>
        <p:grpSp>
          <p:nvGrpSpPr>
            <p:cNvPr id="7" name="Group 2"/>
            <p:cNvGrpSpPr>
              <a:grpSpLocks/>
            </p:cNvGrpSpPr>
            <p:nvPr/>
          </p:nvGrpSpPr>
          <p:grpSpPr bwMode="auto">
            <a:xfrm>
              <a:off x="1720850" y="4732266"/>
              <a:ext cx="6596062" cy="1050925"/>
              <a:chOff x="2373313" y="4779963"/>
              <a:chExt cx="6596062" cy="1050925"/>
            </a:xfrm>
          </p:grpSpPr>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3313" y="4865688"/>
                <a:ext cx="925512"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0" y="4876800"/>
                <a:ext cx="9159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8263" y="4827588"/>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8759" b="13139"/>
              <a:stretch>
                <a:fillRect/>
              </a:stretch>
            </p:blipFill>
            <p:spPr bwMode="auto">
              <a:xfrm>
                <a:off x="7929563" y="4779963"/>
                <a:ext cx="103981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3275" y="4876800"/>
                <a:ext cx="893763"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84663" y="4876800"/>
                <a:ext cx="855662"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1"/>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51675" y="4876800"/>
                <a:ext cx="877888"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Title 1"/>
          <p:cNvSpPr>
            <a:spLocks noGrp="1"/>
          </p:cNvSpPr>
          <p:nvPr>
            <p:ph type="ctrTitle"/>
          </p:nvPr>
        </p:nvSpPr>
        <p:spPr>
          <a:xfrm>
            <a:off x="1303353" y="2057401"/>
            <a:ext cx="9974247" cy="2031326"/>
          </a:xfrm>
          <a:effectLst/>
        </p:spPr>
        <p:txBody>
          <a:bodyPr anchorCtr="1"/>
          <a:lstStyle>
            <a:lvl1pPr algn="ctr">
              <a:defRPr sz="3600" b="1">
                <a:solidFill>
                  <a:srgbClr val="000066"/>
                </a:solidFill>
                <a:effectLst/>
              </a:defRPr>
            </a:lvl1pPr>
          </a:lstStyle>
          <a:p>
            <a:r>
              <a:rPr lang="en-US" dirty="0"/>
              <a:t>Click to edit Master title style</a:t>
            </a:r>
          </a:p>
        </p:txBody>
      </p:sp>
      <p:sp>
        <p:nvSpPr>
          <p:cNvPr id="3" name="Subtitle 2"/>
          <p:cNvSpPr>
            <a:spLocks noGrp="1"/>
          </p:cNvSpPr>
          <p:nvPr>
            <p:ph type="subTitle" idx="1"/>
          </p:nvPr>
        </p:nvSpPr>
        <p:spPr>
          <a:xfrm>
            <a:off x="1303351" y="4206875"/>
            <a:ext cx="9974247" cy="670407"/>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36" name="Text Placeholder 35"/>
          <p:cNvSpPr>
            <a:spLocks noGrp="1"/>
          </p:cNvSpPr>
          <p:nvPr>
            <p:ph type="body" sz="quarter" idx="12"/>
          </p:nvPr>
        </p:nvSpPr>
        <p:spPr>
          <a:xfrm>
            <a:off x="304801" y="0"/>
            <a:ext cx="7924799" cy="1143000"/>
          </a:xfrm>
        </p:spPr>
        <p:txBody>
          <a:bodyPr anchor="ctr"/>
          <a:lstStyle>
            <a:lvl1pPr marL="0" indent="0">
              <a:buNone/>
              <a:defRPr sz="2800" b="1">
                <a:solidFill>
                  <a:srgbClr val="00006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0" name="Slide Number Placeholder 5"/>
          <p:cNvSpPr>
            <a:spLocks noGrp="1"/>
          </p:cNvSpPr>
          <p:nvPr userDrawn="1">
            <p:ph type="sldNum" sz="quarter" idx="13"/>
          </p:nvPr>
        </p:nvSpPr>
        <p:spPr>
          <a:xfrm>
            <a:off x="11010901" y="6356351"/>
            <a:ext cx="571500" cy="365125"/>
          </a:xfrm>
        </p:spPr>
        <p:txBody>
          <a:bodyPr/>
          <a:lstStyle>
            <a:lvl1pPr defTabSz="914400">
              <a:defRPr>
                <a:solidFill>
                  <a:prstClr val="white"/>
                </a:solidFill>
              </a:defRPr>
            </a:lvl1pPr>
          </a:lstStyle>
          <a:p>
            <a:pPr>
              <a:defRPr/>
            </a:pPr>
            <a:fld id="{79A999A9-C1E4-4897-981D-AFCB4342CEDE}" type="slidenum">
              <a:rPr lang="en-US"/>
              <a:pPr>
                <a:defRPr/>
              </a:pPr>
              <a:t>‹#›</a:t>
            </a:fld>
            <a:endParaRPr lang="en-US" dirty="0"/>
          </a:p>
        </p:txBody>
      </p:sp>
      <p:sp>
        <p:nvSpPr>
          <p:cNvPr id="22" name="TextBox 21"/>
          <p:cNvSpPr txBox="1"/>
          <p:nvPr userDrawn="1"/>
        </p:nvSpPr>
        <p:spPr>
          <a:xfrm>
            <a:off x="2391834" y="6305550"/>
            <a:ext cx="7463367" cy="400050"/>
          </a:xfrm>
          <a:prstGeom prst="rect">
            <a:avLst/>
          </a:prstGeom>
          <a:no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ja-JP" altLang="en-US" sz="2000" b="1" i="1" dirty="0">
                <a:effectLst>
                  <a:outerShdw blurRad="38100" dist="38100" dir="2700000" algn="tl">
                    <a:srgbClr val="C0C0C0"/>
                  </a:outerShdw>
                </a:effectLst>
              </a:rPr>
              <a:t>“</a:t>
            </a:r>
            <a:r>
              <a:rPr lang="en-US" altLang="ja-JP" sz="2000" b="1" i="1" dirty="0">
                <a:effectLst>
                  <a:outerShdw blurRad="38100" dist="38100" dir="2700000" algn="tl">
                    <a:srgbClr val="C0C0C0"/>
                  </a:outerShdw>
                </a:effectLst>
              </a:rPr>
              <a:t>Medically Ready Force…Ready Medical Force</a:t>
            </a:r>
            <a:r>
              <a:rPr lang="ja-JP" altLang="en-US" sz="2000" b="1" i="1" dirty="0">
                <a:effectLst>
                  <a:outerShdw blurRad="38100" dist="38100" dir="2700000" algn="tl">
                    <a:srgbClr val="C0C0C0"/>
                  </a:outerShdw>
                </a:effectLst>
              </a:rPr>
              <a:t>”</a:t>
            </a:r>
            <a:endParaRPr lang="en-US" sz="2000" b="1" i="1" dirty="0">
              <a:effectLst>
                <a:outerShdw blurRad="38100" dist="38100" dir="2700000" algn="tl">
                  <a:srgbClr val="C0C0C0"/>
                </a:outerShdw>
              </a:effectLst>
            </a:endParaRPr>
          </a:p>
        </p:txBody>
      </p:sp>
    </p:spTree>
    <p:extLst>
      <p:ext uri="{BB962C8B-B14F-4D97-AF65-F5344CB8AC3E}">
        <p14:creationId xmlns:p14="http://schemas.microsoft.com/office/powerpoint/2010/main" val="1491629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241117" cy="933450"/>
          </a:xfrm>
          <a:prstGeom prst="rect">
            <a:avLst/>
          </a:prstGeom>
        </p:spPr>
        <p:txBody>
          <a:bodyPr/>
          <a:lstStyle/>
          <a:p>
            <a:r>
              <a:rPr lang="en-US"/>
              <a:t>Click to edit Master title style</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0"/>
          </p:nvPr>
        </p:nvSpPr>
        <p:spPr>
          <a:xfrm>
            <a:off x="2641601" y="6356351"/>
            <a:ext cx="7014633" cy="365125"/>
          </a:xfrm>
          <a:prstGeom prst="rect">
            <a:avLst/>
          </a:prstGeom>
        </p:spPr>
        <p:txBody>
          <a:bodyPr/>
          <a:lstStyle>
            <a:lvl1pPr defTabSz="914400">
              <a:defRPr/>
            </a:lvl1pPr>
          </a:lstStyle>
          <a:p>
            <a:pPr>
              <a:defRPr/>
            </a:pPr>
            <a:r>
              <a:rPr lang="en-US" dirty="0"/>
              <a:t>14 December 2011 Pre-decisional FOUOMMe</a:t>
            </a:r>
          </a:p>
        </p:txBody>
      </p:sp>
      <p:sp>
        <p:nvSpPr>
          <p:cNvPr id="9" name="Slide Number Placeholder 5"/>
          <p:cNvSpPr>
            <a:spLocks noGrp="1"/>
          </p:cNvSpPr>
          <p:nvPr>
            <p:ph type="sldNum" sz="quarter" idx="11"/>
          </p:nvPr>
        </p:nvSpPr>
        <p:spPr/>
        <p:txBody>
          <a:bodyPr/>
          <a:lstStyle>
            <a:lvl1pPr defTabSz="914400">
              <a:defRPr/>
            </a:lvl1pPr>
          </a:lstStyle>
          <a:p>
            <a:pPr>
              <a:defRPr/>
            </a:pPr>
            <a:fld id="{494E0F19-27DF-4AA2-BEC9-3577D549A2F7}"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3567418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CA12FA4D-5C17-451F-8BC6-2F8D1D72137B}" type="datetimeFigureOut">
              <a:rPr lang="en-US">
                <a:solidFill>
                  <a:prstClr val="black">
                    <a:tint val="75000"/>
                  </a:prstClr>
                </a:solidFill>
                <a:latin typeface="Calibri"/>
                <a:ea typeface="MS PGothic" pitchFamily="34" charset="-128"/>
              </a:rPr>
              <a:pPr/>
              <a:t>11/30/2018</a:t>
            </a:fld>
            <a:endParaRPr lang="en-US" dirty="0">
              <a:solidFill>
                <a:prstClr val="black">
                  <a:tint val="75000"/>
                </a:prstClr>
              </a:solidFill>
              <a:latin typeface="Calibri"/>
              <a:ea typeface="MS PGothic" pitchFamily="34" charset="-128"/>
            </a:endParaRPr>
          </a:p>
        </p:txBody>
      </p:sp>
      <p:sp>
        <p:nvSpPr>
          <p:cNvPr id="3" name="Footer Placeholder 2"/>
          <p:cNvSpPr>
            <a:spLocks noGrp="1"/>
          </p:cNvSpPr>
          <p:nvPr>
            <p:ph type="ftr" sz="quarter" idx="11"/>
          </p:nvPr>
        </p:nvSpPr>
        <p:spPr>
          <a:xfrm>
            <a:off x="2641601" y="6356351"/>
            <a:ext cx="7014633" cy="365125"/>
          </a:xfrm>
          <a:prstGeom prst="rect">
            <a:avLst/>
          </a:prstGeom>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130F48A-9DDD-4CFD-B5C2-E5504C3E2A9A}" type="slidenum">
              <a:rPr lang="en-US" smtClean="0">
                <a:solidFill>
                  <a:prstClr val="black">
                    <a:tint val="75000"/>
                  </a:prstClr>
                </a:solidFill>
              </a:rPr>
              <a:pPr/>
              <a:t>‹#›</a:t>
            </a:fld>
            <a:endParaRPr lang="en-US" dirty="0">
              <a:solidFill>
                <a:prstClr val="black">
                  <a:tint val="75000"/>
                </a:prstClr>
              </a:solidFill>
            </a:endParaRPr>
          </a:p>
        </p:txBody>
      </p:sp>
      <p:sp>
        <p:nvSpPr>
          <p:cNvPr id="5" name="Title 4"/>
          <p:cNvSpPr>
            <a:spLocks noGrp="1"/>
          </p:cNvSpPr>
          <p:nvPr>
            <p:ph type="title"/>
          </p:nvPr>
        </p:nvSpPr>
        <p:spPr>
          <a:xfrm>
            <a:off x="1727200" y="0"/>
            <a:ext cx="7241117" cy="933450"/>
          </a:xfrm>
          <a:prstGeom prst="rect">
            <a:avLst/>
          </a:prstGeom>
        </p:spPr>
        <p:txBody>
          <a:bodyPr anchor="ctr"/>
          <a:lstStyle>
            <a:lvl1pPr>
              <a:defRPr sz="3200"/>
            </a:lvl1pPr>
          </a:lstStyle>
          <a:p>
            <a:r>
              <a:rPr lang="en-US" dirty="0"/>
              <a:t>Click to edit Master title style</a:t>
            </a:r>
          </a:p>
        </p:txBody>
      </p:sp>
    </p:spTree>
    <p:extLst>
      <p:ext uri="{BB962C8B-B14F-4D97-AF65-F5344CB8AC3E}">
        <p14:creationId xmlns:p14="http://schemas.microsoft.com/office/powerpoint/2010/main" val="2803172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0"/>
          </p:nvPr>
        </p:nvSpPr>
        <p:spPr>
          <a:xfrm>
            <a:off x="2641601" y="6356351"/>
            <a:ext cx="7014633" cy="365125"/>
          </a:xfrm>
          <a:prstGeom prst="rect">
            <a:avLst/>
          </a:prstGeom>
        </p:spPr>
        <p:txBody>
          <a:bodyPr/>
          <a:lstStyle>
            <a:lvl1pPr defTabSz="914400">
              <a:defRPr/>
            </a:lvl1pPr>
          </a:lstStyle>
          <a:p>
            <a:pPr>
              <a:defRPr/>
            </a:pPr>
            <a:r>
              <a:rPr lang="en-US" dirty="0"/>
              <a:t>14 December 2011 Pre-decisional FOUOMMe</a:t>
            </a:r>
          </a:p>
        </p:txBody>
      </p:sp>
      <p:sp>
        <p:nvSpPr>
          <p:cNvPr id="9" name="Slide Number Placeholder 5"/>
          <p:cNvSpPr>
            <a:spLocks noGrp="1"/>
          </p:cNvSpPr>
          <p:nvPr>
            <p:ph type="sldNum" sz="quarter" idx="11"/>
          </p:nvPr>
        </p:nvSpPr>
        <p:spPr/>
        <p:txBody>
          <a:bodyPr/>
          <a:lstStyle>
            <a:lvl1pPr defTabSz="914400">
              <a:defRPr/>
            </a:lvl1pPr>
          </a:lstStyle>
          <a:p>
            <a:pPr>
              <a:defRPr/>
            </a:pPr>
            <a:fld id="{494E0F19-27DF-4AA2-BEC9-3577D549A2F7}"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810634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0"/>
          </p:nvPr>
        </p:nvSpPr>
        <p:spPr>
          <a:xfrm>
            <a:off x="2641601" y="6356351"/>
            <a:ext cx="7014633" cy="365125"/>
          </a:xfrm>
          <a:prstGeom prst="rect">
            <a:avLst/>
          </a:prstGeom>
        </p:spPr>
        <p:txBody>
          <a:bodyPr/>
          <a:lstStyle>
            <a:lvl1pPr defTabSz="914400">
              <a:defRPr/>
            </a:lvl1pPr>
          </a:lstStyle>
          <a:p>
            <a:pPr>
              <a:defRPr/>
            </a:pPr>
            <a:r>
              <a:rPr lang="en-US" dirty="0"/>
              <a:t>14 December 2011 Pre-decisional FOUOMMe</a:t>
            </a:r>
          </a:p>
        </p:txBody>
      </p:sp>
      <p:sp>
        <p:nvSpPr>
          <p:cNvPr id="8" name="Slide Number Placeholder 5"/>
          <p:cNvSpPr>
            <a:spLocks noGrp="1"/>
          </p:cNvSpPr>
          <p:nvPr>
            <p:ph type="sldNum" sz="quarter" idx="11"/>
          </p:nvPr>
        </p:nvSpPr>
        <p:spPr/>
        <p:txBody>
          <a:bodyPr/>
          <a:lstStyle>
            <a:lvl1pPr defTabSz="914400">
              <a:defRPr/>
            </a:lvl1pPr>
          </a:lstStyle>
          <a:p>
            <a:pPr>
              <a:defRPr/>
            </a:pPr>
            <a:fld id="{2673E2D6-D5D3-4480-B758-3A9D46FD1089}"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353108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0"/>
          </p:nvPr>
        </p:nvSpPr>
        <p:spPr>
          <a:xfrm>
            <a:off x="2641601" y="6356351"/>
            <a:ext cx="7014633" cy="365125"/>
          </a:xfrm>
          <a:prstGeom prst="rect">
            <a:avLst/>
          </a:prstGeom>
        </p:spPr>
        <p:txBody>
          <a:bodyPr/>
          <a:lstStyle>
            <a:lvl1pPr defTabSz="914400">
              <a:defRPr/>
            </a:lvl1pPr>
          </a:lstStyle>
          <a:p>
            <a:pPr>
              <a:defRPr/>
            </a:pPr>
            <a:r>
              <a:rPr lang="en-US" dirty="0"/>
              <a:t>14 December 2011 Pre-decisional FOUOMMe</a:t>
            </a:r>
          </a:p>
        </p:txBody>
      </p:sp>
      <p:sp>
        <p:nvSpPr>
          <p:cNvPr id="9" name="Slide Number Placeholder 5"/>
          <p:cNvSpPr>
            <a:spLocks noGrp="1"/>
          </p:cNvSpPr>
          <p:nvPr>
            <p:ph type="sldNum" sz="quarter" idx="11"/>
          </p:nvPr>
        </p:nvSpPr>
        <p:spPr/>
        <p:txBody>
          <a:bodyPr/>
          <a:lstStyle>
            <a:lvl1pPr defTabSz="914400">
              <a:defRPr/>
            </a:lvl1pPr>
          </a:lstStyle>
          <a:p>
            <a:pPr>
              <a:defRPr/>
            </a:pPr>
            <a:fld id="{494E0F19-27DF-4AA2-BEC9-3577D549A2F7}"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838384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lvl1pPr defTabSz="914400">
              <a:defRPr/>
            </a:lvl1pPr>
          </a:lstStyle>
          <a:p>
            <a:pPr>
              <a:defRPr/>
            </a:pPr>
            <a:fld id="{1ACE8A97-1D5E-43CB-B039-4B1A5EFAA4F5}"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2866535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5_Custom Layout">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lvl1pPr>
              <a:defRPr/>
            </a:lvl1pPr>
          </a:lstStyle>
          <a:p>
            <a:pPr>
              <a:defRPr/>
            </a:pPr>
            <a:fld id="{E1CD45D5-315B-48B6-9B12-04F67B3AA53E}" type="slidenum">
              <a:rPr lang="en-US">
                <a:solidFill>
                  <a:prstClr val="black"/>
                </a:solidFill>
              </a:rPr>
              <a:pPr>
                <a:defRPr/>
              </a:pPr>
              <a:t>‹#›</a:t>
            </a:fld>
            <a:endParaRPr lang="en-US" dirty="0">
              <a:solidFill>
                <a:prstClr val="black"/>
              </a:solidFill>
            </a:endParaRPr>
          </a:p>
        </p:txBody>
      </p:sp>
      <p:pic>
        <p:nvPicPr>
          <p:cNvPr id="6" name="Picture 4"/>
          <p:cNvPicPr>
            <a:picLocks noChangeAspect="1" noChangeArrowheads="1"/>
          </p:cNvPicPr>
          <p:nvPr userDrawn="1"/>
        </p:nvPicPr>
        <p:blipFill>
          <a:blip r:embed="rId2"/>
          <a:stretch>
            <a:fillRect/>
          </a:stretch>
        </p:blipFill>
        <p:spPr bwMode="auto">
          <a:xfrm>
            <a:off x="9442450" y="152401"/>
            <a:ext cx="2444751" cy="757873"/>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9" name="TextBox 8"/>
          <p:cNvSpPr txBox="1"/>
          <p:nvPr userDrawn="1"/>
        </p:nvSpPr>
        <p:spPr>
          <a:xfrm>
            <a:off x="2580857" y="6621577"/>
            <a:ext cx="7463367" cy="276999"/>
          </a:xfrm>
          <a:prstGeom prst="rect">
            <a:avLst/>
          </a:prstGeom>
          <a:no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sz="1200" b="1" i="1" dirty="0">
                <a:solidFill>
                  <a:srgbClr val="C00000"/>
                </a:solidFill>
                <a:effectLst>
                  <a:outerShdw blurRad="38100" dist="38100" dir="2700000" algn="tl">
                    <a:srgbClr val="C0C0C0"/>
                  </a:outerShdw>
                </a:effectLst>
              </a:rPr>
              <a:t>For Official Use Only (FOUO)</a:t>
            </a:r>
          </a:p>
        </p:txBody>
      </p:sp>
      <p:sp>
        <p:nvSpPr>
          <p:cNvPr id="10" name="TextBox 9"/>
          <p:cNvSpPr txBox="1"/>
          <p:nvPr userDrawn="1"/>
        </p:nvSpPr>
        <p:spPr>
          <a:xfrm>
            <a:off x="4937143" y="-42532"/>
            <a:ext cx="2378057" cy="276999"/>
          </a:xfrm>
          <a:prstGeom prst="rect">
            <a:avLst/>
          </a:prstGeom>
          <a:no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sz="1200" b="1" i="1" dirty="0">
                <a:solidFill>
                  <a:srgbClr val="C00000"/>
                </a:solidFill>
                <a:effectLst>
                  <a:outerShdw blurRad="38100" dist="38100" dir="2700000" algn="tl">
                    <a:srgbClr val="C0C0C0"/>
                  </a:outerShdw>
                </a:effectLst>
              </a:rPr>
              <a:t>Pre-Decisional Briefing</a:t>
            </a:r>
          </a:p>
        </p:txBody>
      </p:sp>
    </p:spTree>
    <p:extLst>
      <p:ext uri="{BB962C8B-B14F-4D97-AF65-F5344CB8AC3E}">
        <p14:creationId xmlns:p14="http://schemas.microsoft.com/office/powerpoint/2010/main" val="2989066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6_Custom Layout">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lvl1pPr>
              <a:defRPr/>
            </a:lvl1pPr>
          </a:lstStyle>
          <a:p>
            <a:pPr>
              <a:defRPr/>
            </a:pPr>
            <a:fld id="{08E892DC-F2E6-4546-AAF9-80FB3B86EC67}" type="slidenum">
              <a:rPr lang="en-US">
                <a:solidFill>
                  <a:prstClr val="black"/>
                </a:solidFill>
              </a:rPr>
              <a:pPr>
                <a:defRPr/>
              </a:pPr>
              <a:t>‹#›</a:t>
            </a:fld>
            <a:endParaRPr lang="en-US" dirty="0">
              <a:solidFill>
                <a:prstClr val="black"/>
              </a:solidFill>
            </a:endParaRPr>
          </a:p>
        </p:txBody>
      </p:sp>
      <p:pic>
        <p:nvPicPr>
          <p:cNvPr id="7" name="Picture 4"/>
          <p:cNvPicPr>
            <a:picLocks noChangeAspect="1" noChangeArrowheads="1"/>
          </p:cNvPicPr>
          <p:nvPr userDrawn="1"/>
        </p:nvPicPr>
        <p:blipFill>
          <a:blip r:embed="rId2"/>
          <a:stretch>
            <a:fillRect/>
          </a:stretch>
        </p:blipFill>
        <p:spPr bwMode="auto">
          <a:xfrm>
            <a:off x="9442450" y="152401"/>
            <a:ext cx="2444751" cy="757873"/>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0" name="TextBox 9"/>
          <p:cNvSpPr txBox="1"/>
          <p:nvPr userDrawn="1"/>
        </p:nvSpPr>
        <p:spPr>
          <a:xfrm>
            <a:off x="2580857" y="6621577"/>
            <a:ext cx="7463367" cy="276999"/>
          </a:xfrm>
          <a:prstGeom prst="rect">
            <a:avLst/>
          </a:prstGeom>
          <a:no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sz="1200" b="1" i="1" dirty="0">
                <a:solidFill>
                  <a:srgbClr val="C00000"/>
                </a:solidFill>
                <a:effectLst>
                  <a:outerShdw blurRad="38100" dist="38100" dir="2700000" algn="tl">
                    <a:srgbClr val="C0C0C0"/>
                  </a:outerShdw>
                </a:effectLst>
              </a:rPr>
              <a:t>For Official Use Only (FOUO)</a:t>
            </a:r>
          </a:p>
        </p:txBody>
      </p:sp>
      <p:sp>
        <p:nvSpPr>
          <p:cNvPr id="11" name="TextBox 10"/>
          <p:cNvSpPr txBox="1"/>
          <p:nvPr userDrawn="1"/>
        </p:nvSpPr>
        <p:spPr>
          <a:xfrm>
            <a:off x="4937143" y="-42532"/>
            <a:ext cx="2378057" cy="276999"/>
          </a:xfrm>
          <a:prstGeom prst="rect">
            <a:avLst/>
          </a:prstGeom>
          <a:no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sz="1200" b="1" i="1" dirty="0">
                <a:solidFill>
                  <a:srgbClr val="C00000"/>
                </a:solidFill>
                <a:effectLst>
                  <a:outerShdw blurRad="38100" dist="38100" dir="2700000" algn="tl">
                    <a:srgbClr val="C0C0C0"/>
                  </a:outerShdw>
                </a:effectLst>
              </a:rPr>
              <a:t>Pre-Decisional Briefing</a:t>
            </a:r>
          </a:p>
        </p:txBody>
      </p:sp>
    </p:spTree>
    <p:extLst>
      <p:ext uri="{BB962C8B-B14F-4D97-AF65-F5344CB8AC3E}">
        <p14:creationId xmlns:p14="http://schemas.microsoft.com/office/powerpoint/2010/main" val="4216602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0" name="Title 9"/>
          <p:cNvSpPr>
            <a:spLocks noGrp="1"/>
          </p:cNvSpPr>
          <p:nvPr>
            <p:ph type="title"/>
          </p:nvPr>
        </p:nvSpPr>
        <p:spPr>
          <a:xfrm>
            <a:off x="1496483" y="209550"/>
            <a:ext cx="7241117" cy="933450"/>
          </a:xfrm>
          <a:prstGeom prst="rect">
            <a:avLst/>
          </a:prstGeom>
        </p:spPr>
        <p:txBody>
          <a:bodyPr/>
          <a:lstStyle>
            <a:lvl1pPr>
              <a:defRPr sz="3200" b="1"/>
            </a:lvl1pPr>
          </a:lstStyle>
          <a:p>
            <a:r>
              <a:rPr lang="en-US"/>
              <a:t>Click to edit Master title style</a:t>
            </a:r>
          </a:p>
        </p:txBody>
      </p:sp>
      <p:sp>
        <p:nvSpPr>
          <p:cNvPr id="7" name="Footer Placeholder 4"/>
          <p:cNvSpPr>
            <a:spLocks noGrp="1"/>
          </p:cNvSpPr>
          <p:nvPr>
            <p:ph type="ftr" sz="quarter" idx="10"/>
          </p:nvPr>
        </p:nvSpPr>
        <p:spPr>
          <a:xfrm>
            <a:off x="2641601" y="6356351"/>
            <a:ext cx="7014633" cy="365125"/>
          </a:xfrm>
          <a:prstGeom prst="rect">
            <a:avLst/>
          </a:prstGeom>
        </p:spPr>
        <p:txBody>
          <a:bodyPr/>
          <a:lstStyle>
            <a:lvl1pPr defTabSz="914400">
              <a:defRPr/>
            </a:lvl1pPr>
          </a:lstStyle>
          <a:p>
            <a:pPr>
              <a:defRPr/>
            </a:pPr>
            <a:r>
              <a:rPr lang="en-US" dirty="0"/>
              <a:t>14 December 2011 Pre-decisional FOUOMMe</a:t>
            </a:r>
          </a:p>
        </p:txBody>
      </p:sp>
      <p:sp>
        <p:nvSpPr>
          <p:cNvPr id="8" name="Slide Number Placeholder 5"/>
          <p:cNvSpPr>
            <a:spLocks noGrp="1"/>
          </p:cNvSpPr>
          <p:nvPr>
            <p:ph type="sldNum" sz="quarter" idx="11"/>
          </p:nvPr>
        </p:nvSpPr>
        <p:spPr/>
        <p:txBody>
          <a:bodyPr/>
          <a:lstStyle>
            <a:lvl1pPr defTabSz="914400">
              <a:defRPr/>
            </a:lvl1pPr>
          </a:lstStyle>
          <a:p>
            <a:pPr>
              <a:defRPr/>
            </a:pPr>
            <a:fld id="{2673E2D6-D5D3-4480-B758-3A9D46FD1089}"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933567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5" name="Group 10"/>
          <p:cNvGrpSpPr>
            <a:grpSpLocks noChangeAspect="1"/>
          </p:cNvGrpSpPr>
          <p:nvPr userDrawn="1"/>
        </p:nvGrpSpPr>
        <p:grpSpPr bwMode="auto">
          <a:xfrm>
            <a:off x="1441451" y="4687887"/>
            <a:ext cx="9265920" cy="1107228"/>
            <a:chOff x="1720850" y="4732266"/>
            <a:chExt cx="6596062" cy="1050925"/>
          </a:xfrm>
        </p:grpSpPr>
        <p:grpSp>
          <p:nvGrpSpPr>
            <p:cNvPr id="6" name="Group 3"/>
            <p:cNvGrpSpPr>
              <a:grpSpLocks/>
            </p:cNvGrpSpPr>
            <p:nvPr/>
          </p:nvGrpSpPr>
          <p:grpSpPr bwMode="auto">
            <a:xfrm>
              <a:off x="1753394" y="4812435"/>
              <a:ext cx="5549900" cy="893763"/>
              <a:chOff x="3344863" y="4876800"/>
              <a:chExt cx="5549900" cy="893763"/>
            </a:xfrm>
          </p:grpSpPr>
          <p:sp>
            <p:nvSpPr>
              <p:cNvPr id="15" name="Oval 14"/>
              <p:cNvSpPr/>
              <p:nvPr/>
            </p:nvSpPr>
            <p:spPr bwMode="auto">
              <a:xfrm>
                <a:off x="5220494" y="4899818"/>
                <a:ext cx="847725" cy="847725"/>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dirty="0">
                  <a:solidFill>
                    <a:prstClr val="white"/>
                  </a:solidFill>
                </a:endParaRPr>
              </a:p>
            </p:txBody>
          </p:sp>
          <p:sp>
            <p:nvSpPr>
              <p:cNvPr id="16" name="Oval 15"/>
              <p:cNvSpPr/>
              <p:nvPr/>
            </p:nvSpPr>
            <p:spPr bwMode="auto">
              <a:xfrm>
                <a:off x="8004969" y="4880768"/>
                <a:ext cx="890587" cy="890588"/>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dirty="0">
                  <a:solidFill>
                    <a:prstClr val="white"/>
                  </a:solidFill>
                </a:endParaRPr>
              </a:p>
            </p:txBody>
          </p:sp>
          <p:sp>
            <p:nvSpPr>
              <p:cNvPr id="17" name="Oval 16"/>
              <p:cNvSpPr/>
              <p:nvPr/>
            </p:nvSpPr>
            <p:spPr bwMode="auto">
              <a:xfrm>
                <a:off x="3345656" y="4877593"/>
                <a:ext cx="890588" cy="890588"/>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dirty="0">
                  <a:solidFill>
                    <a:prstClr val="white"/>
                  </a:solidFill>
                </a:endParaRPr>
              </a:p>
            </p:txBody>
          </p:sp>
          <p:sp>
            <p:nvSpPr>
              <p:cNvPr id="18" name="Oval 17"/>
              <p:cNvSpPr/>
              <p:nvPr/>
            </p:nvSpPr>
            <p:spPr bwMode="auto">
              <a:xfrm>
                <a:off x="4320381" y="4899818"/>
                <a:ext cx="820738" cy="833438"/>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dirty="0">
                  <a:solidFill>
                    <a:prstClr val="white"/>
                  </a:solidFill>
                </a:endParaRPr>
              </a:p>
            </p:txBody>
          </p:sp>
          <p:sp>
            <p:nvSpPr>
              <p:cNvPr id="19" name="Oval 18"/>
              <p:cNvSpPr/>
              <p:nvPr/>
            </p:nvSpPr>
            <p:spPr bwMode="auto">
              <a:xfrm>
                <a:off x="7046119" y="4880768"/>
                <a:ext cx="890587" cy="852488"/>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dirty="0">
                  <a:solidFill>
                    <a:prstClr val="white"/>
                  </a:solidFill>
                </a:endParaRPr>
              </a:p>
            </p:txBody>
          </p:sp>
        </p:grpSp>
        <p:grpSp>
          <p:nvGrpSpPr>
            <p:cNvPr id="7" name="Group 2"/>
            <p:cNvGrpSpPr>
              <a:grpSpLocks/>
            </p:cNvGrpSpPr>
            <p:nvPr/>
          </p:nvGrpSpPr>
          <p:grpSpPr bwMode="auto">
            <a:xfrm>
              <a:off x="1720850" y="4732266"/>
              <a:ext cx="6596062" cy="1050925"/>
              <a:chOff x="2373313" y="4779963"/>
              <a:chExt cx="6596062" cy="1050925"/>
            </a:xfrm>
          </p:grpSpPr>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3313" y="4865688"/>
                <a:ext cx="925512"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0" y="4876800"/>
                <a:ext cx="9159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8263" y="4827588"/>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9563" y="4779963"/>
                <a:ext cx="103981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3275" y="4876800"/>
                <a:ext cx="893763"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84663" y="4876800"/>
                <a:ext cx="855662"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1"/>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51675" y="4876800"/>
                <a:ext cx="877888"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Title 1"/>
          <p:cNvSpPr>
            <a:spLocks noGrp="1"/>
          </p:cNvSpPr>
          <p:nvPr>
            <p:ph type="ctrTitle"/>
          </p:nvPr>
        </p:nvSpPr>
        <p:spPr>
          <a:xfrm>
            <a:off x="1303353" y="2057401"/>
            <a:ext cx="9974247" cy="2031326"/>
          </a:xfrm>
          <a:effectLst/>
        </p:spPr>
        <p:txBody>
          <a:bodyPr anchorCtr="1"/>
          <a:lstStyle>
            <a:lvl1pPr algn="ctr">
              <a:defRPr sz="3600" b="1">
                <a:solidFill>
                  <a:srgbClr val="000066"/>
                </a:solidFill>
                <a:effectLst/>
              </a:defRPr>
            </a:lvl1pPr>
          </a:lstStyle>
          <a:p>
            <a:r>
              <a:rPr lang="en-US" dirty="0"/>
              <a:t>Click to edit Master title style</a:t>
            </a:r>
          </a:p>
        </p:txBody>
      </p:sp>
      <p:sp>
        <p:nvSpPr>
          <p:cNvPr id="3" name="Subtitle 2"/>
          <p:cNvSpPr>
            <a:spLocks noGrp="1"/>
          </p:cNvSpPr>
          <p:nvPr>
            <p:ph type="subTitle" idx="1"/>
          </p:nvPr>
        </p:nvSpPr>
        <p:spPr>
          <a:xfrm>
            <a:off x="1303351" y="4206875"/>
            <a:ext cx="9974247" cy="670407"/>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36" name="Text Placeholder 35"/>
          <p:cNvSpPr>
            <a:spLocks noGrp="1"/>
          </p:cNvSpPr>
          <p:nvPr>
            <p:ph type="body" sz="quarter" idx="12"/>
          </p:nvPr>
        </p:nvSpPr>
        <p:spPr>
          <a:xfrm>
            <a:off x="304801" y="0"/>
            <a:ext cx="7924799" cy="1143000"/>
          </a:xfrm>
        </p:spPr>
        <p:txBody>
          <a:bodyPr anchor="ctr"/>
          <a:lstStyle>
            <a:lvl1pPr marL="0" indent="0">
              <a:buNone/>
              <a:defRPr sz="2800" b="1">
                <a:solidFill>
                  <a:srgbClr val="00006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0" name="Slide Number Placeholder 5"/>
          <p:cNvSpPr>
            <a:spLocks noGrp="1"/>
          </p:cNvSpPr>
          <p:nvPr userDrawn="1">
            <p:ph type="sldNum" sz="quarter" idx="13"/>
          </p:nvPr>
        </p:nvSpPr>
        <p:spPr>
          <a:xfrm>
            <a:off x="11010901" y="6356351"/>
            <a:ext cx="571500" cy="365125"/>
          </a:xfrm>
        </p:spPr>
        <p:txBody>
          <a:bodyPr/>
          <a:lstStyle>
            <a:lvl1pPr defTabSz="914400">
              <a:defRPr>
                <a:solidFill>
                  <a:prstClr val="white"/>
                </a:solidFill>
              </a:defRPr>
            </a:lvl1pPr>
          </a:lstStyle>
          <a:p>
            <a:pPr>
              <a:defRPr/>
            </a:pPr>
            <a:fld id="{79A999A9-C1E4-4897-981D-AFCB4342CEDE}" type="slidenum">
              <a:rPr lang="en-US"/>
              <a:pPr>
                <a:defRPr/>
              </a:pPr>
              <a:t>‹#›</a:t>
            </a:fld>
            <a:endParaRPr lang="en-US" dirty="0"/>
          </a:p>
        </p:txBody>
      </p:sp>
      <p:sp>
        <p:nvSpPr>
          <p:cNvPr id="22" name="TextBox 21"/>
          <p:cNvSpPr txBox="1"/>
          <p:nvPr userDrawn="1"/>
        </p:nvSpPr>
        <p:spPr>
          <a:xfrm>
            <a:off x="2391834" y="6305550"/>
            <a:ext cx="7463367" cy="400050"/>
          </a:xfrm>
          <a:prstGeom prst="rect">
            <a:avLst/>
          </a:prstGeom>
          <a:no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ja-JP" altLang="en-US" sz="2000" b="1" i="1" dirty="0">
                <a:solidFill>
                  <a:prstClr val="black"/>
                </a:solidFill>
                <a:effectLst>
                  <a:outerShdw blurRad="38100" dist="38100" dir="2700000" algn="tl">
                    <a:srgbClr val="C0C0C0"/>
                  </a:outerShdw>
                </a:effectLst>
              </a:rPr>
              <a:t>“</a:t>
            </a:r>
            <a:r>
              <a:rPr lang="en-US" altLang="ja-JP" sz="2000" b="1" i="1" dirty="0">
                <a:solidFill>
                  <a:prstClr val="black"/>
                </a:solidFill>
                <a:effectLst>
                  <a:outerShdw blurRad="38100" dist="38100" dir="2700000" algn="tl">
                    <a:srgbClr val="C0C0C0"/>
                  </a:outerShdw>
                </a:effectLst>
              </a:rPr>
              <a:t>Medically Ready Force…Ready Medical Force</a:t>
            </a:r>
            <a:r>
              <a:rPr lang="ja-JP" altLang="en-US" sz="2000" b="1" i="1" dirty="0">
                <a:solidFill>
                  <a:prstClr val="black"/>
                </a:solidFill>
                <a:effectLst>
                  <a:outerShdw blurRad="38100" dist="38100" dir="2700000" algn="tl">
                    <a:srgbClr val="C0C0C0"/>
                  </a:outerShdw>
                </a:effectLst>
              </a:rPr>
              <a:t>”</a:t>
            </a:r>
            <a:endParaRPr lang="en-US" sz="2000" b="1" i="1" dirty="0">
              <a:solidFill>
                <a:prstClr val="black"/>
              </a:solidFill>
              <a:effectLst>
                <a:outerShdw blurRad="38100" dist="38100" dir="2700000" algn="tl">
                  <a:srgbClr val="C0C0C0"/>
                </a:outerShdw>
              </a:effectLst>
            </a:endParaRPr>
          </a:p>
        </p:txBody>
      </p:sp>
    </p:spTree>
    <p:extLst>
      <p:ext uri="{BB962C8B-B14F-4D97-AF65-F5344CB8AC3E}">
        <p14:creationId xmlns:p14="http://schemas.microsoft.com/office/powerpoint/2010/main" val="719329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3" name="TextBox 2"/>
          <p:cNvSpPr txBox="1"/>
          <p:nvPr userDrawn="1"/>
        </p:nvSpPr>
        <p:spPr>
          <a:xfrm>
            <a:off x="2580218" y="6581776"/>
            <a:ext cx="7463367" cy="276225"/>
          </a:xfrm>
          <a:prstGeom prst="rect">
            <a:avLst/>
          </a:prstGeom>
          <a:no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r>
              <a:rPr lang="en-US" sz="1200" b="1" i="1" dirty="0">
                <a:solidFill>
                  <a:srgbClr val="C00000"/>
                </a:solidFill>
                <a:effectLst>
                  <a:outerShdw blurRad="38100" dist="38100" dir="2700000" algn="tl">
                    <a:srgbClr val="C0C0C0"/>
                  </a:outerShdw>
                </a:effectLst>
              </a:rPr>
              <a:t>For Official Use Only (FOUO)</a:t>
            </a:r>
          </a:p>
        </p:txBody>
      </p:sp>
      <p:sp>
        <p:nvSpPr>
          <p:cNvPr id="2" name="Title 1"/>
          <p:cNvSpPr>
            <a:spLocks noGrp="1"/>
          </p:cNvSpPr>
          <p:nvPr>
            <p:ph type="title"/>
          </p:nvPr>
        </p:nvSpPr>
        <p:spPr>
          <a:xfrm>
            <a:off x="1598083" y="0"/>
            <a:ext cx="7241117" cy="933450"/>
          </a:xfrm>
        </p:spPr>
        <p:txBody>
          <a:bodyPr/>
          <a:lstStyle>
            <a:lvl1pPr>
              <a:defRPr sz="3200"/>
            </a:lvl1pPr>
          </a:lstStyle>
          <a:p>
            <a:r>
              <a:rPr lang="en-US"/>
              <a:t>Click to edit Master title style</a:t>
            </a:r>
          </a:p>
        </p:txBody>
      </p:sp>
      <p:sp>
        <p:nvSpPr>
          <p:cNvPr id="5" name="Slide Number Placeholder 3"/>
          <p:cNvSpPr>
            <a:spLocks noGrp="1"/>
          </p:cNvSpPr>
          <p:nvPr>
            <p:ph type="sldNum" sz="quarter" idx="10"/>
          </p:nvPr>
        </p:nvSpPr>
        <p:spPr/>
        <p:txBody>
          <a:bodyPr/>
          <a:lstStyle>
            <a:lvl1pPr>
              <a:defRPr/>
            </a:lvl1pPr>
          </a:lstStyle>
          <a:p>
            <a:pPr>
              <a:defRPr/>
            </a:pPr>
            <a:fld id="{951591BB-4A26-4055-8CBE-6D40E633C06B}" type="slidenum">
              <a:rPr lang="en-US">
                <a:solidFill>
                  <a:prstClr val="black"/>
                </a:solidFill>
              </a:rPr>
              <a:pPr>
                <a:defRPr/>
              </a:pPr>
              <a:t>‹#›</a:t>
            </a:fld>
            <a:endParaRPr lang="en-US" dirty="0">
              <a:solidFill>
                <a:prstClr val="black"/>
              </a:solidFill>
            </a:endParaRPr>
          </a:p>
        </p:txBody>
      </p:sp>
      <p:pic>
        <p:nvPicPr>
          <p:cNvPr id="6" name="Picture 4"/>
          <p:cNvPicPr>
            <a:picLocks noChangeAspect="1" noChangeArrowheads="1"/>
          </p:cNvPicPr>
          <p:nvPr userDrawn="1"/>
        </p:nvPicPr>
        <p:blipFill>
          <a:blip r:embed="rId2"/>
          <a:stretch>
            <a:fillRect/>
          </a:stretch>
        </p:blipFill>
        <p:spPr bwMode="auto">
          <a:xfrm>
            <a:off x="9442450" y="152401"/>
            <a:ext cx="2444751" cy="757873"/>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296070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8_Custom Layout">
    <p:spTree>
      <p:nvGrpSpPr>
        <p:cNvPr id="1" name=""/>
        <p:cNvGrpSpPr/>
        <p:nvPr/>
      </p:nvGrpSpPr>
      <p:grpSpPr>
        <a:xfrm>
          <a:off x="0" y="0"/>
          <a:ext cx="0" cy="0"/>
          <a:chOff x="0" y="0"/>
          <a:chExt cx="0" cy="0"/>
        </a:xfrm>
      </p:grpSpPr>
      <p:sp>
        <p:nvSpPr>
          <p:cNvPr id="3" name="TextBox 2"/>
          <p:cNvSpPr txBox="1"/>
          <p:nvPr userDrawn="1"/>
        </p:nvSpPr>
        <p:spPr>
          <a:xfrm>
            <a:off x="2580218" y="6581776"/>
            <a:ext cx="7463367" cy="276225"/>
          </a:xfrm>
          <a:prstGeom prst="rect">
            <a:avLst/>
          </a:prstGeom>
          <a:no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r>
              <a:rPr lang="en-US" sz="1200" b="1" i="1" dirty="0">
                <a:solidFill>
                  <a:srgbClr val="C00000"/>
                </a:solidFill>
                <a:effectLst>
                  <a:outerShdw blurRad="38100" dist="38100" dir="2700000" algn="tl">
                    <a:srgbClr val="C0C0C0"/>
                  </a:outerShdw>
                </a:effectLst>
              </a:rPr>
              <a:t>For Official Use Only (FOUO)</a:t>
            </a:r>
          </a:p>
        </p:txBody>
      </p:sp>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79467" y="0"/>
            <a:ext cx="2810933"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625600" y="27296"/>
            <a:ext cx="7241117" cy="933450"/>
          </a:xfrm>
        </p:spPr>
        <p:txBody>
          <a:bodyPr/>
          <a:lstStyle/>
          <a:p>
            <a:r>
              <a:rPr lang="en-US"/>
              <a:t>Click to edit Master title style</a:t>
            </a:r>
          </a:p>
        </p:txBody>
      </p:sp>
      <p:sp>
        <p:nvSpPr>
          <p:cNvPr id="5" name="Slide Number Placeholder 3"/>
          <p:cNvSpPr>
            <a:spLocks noGrp="1"/>
          </p:cNvSpPr>
          <p:nvPr>
            <p:ph type="sldNum" sz="quarter" idx="10"/>
          </p:nvPr>
        </p:nvSpPr>
        <p:spPr/>
        <p:txBody>
          <a:bodyPr/>
          <a:lstStyle>
            <a:lvl1pPr>
              <a:defRPr/>
            </a:lvl1pPr>
          </a:lstStyle>
          <a:p>
            <a:pPr>
              <a:defRPr/>
            </a:pPr>
            <a:fld id="{E2415F04-9933-4349-BCAD-55A8793D956B}"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943467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79467" y="0"/>
            <a:ext cx="2810933"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a:xfrm>
            <a:off x="1394883" y="0"/>
            <a:ext cx="7241117" cy="933450"/>
          </a:xfrm>
        </p:spPr>
        <p:txBody>
          <a:bodyPr/>
          <a:lstStyle/>
          <a:p>
            <a:r>
              <a:rPr lang="en-US"/>
              <a:t>Click to edit Master title style</a:t>
            </a:r>
          </a:p>
        </p:txBody>
      </p:sp>
      <p:sp>
        <p:nvSpPr>
          <p:cNvPr id="5" name="Footer Placeholder 4"/>
          <p:cNvSpPr>
            <a:spLocks noGrp="1"/>
          </p:cNvSpPr>
          <p:nvPr>
            <p:ph type="ftr" sz="quarter" idx="10"/>
          </p:nvPr>
        </p:nvSpPr>
        <p:spPr>
          <a:xfrm>
            <a:off x="2641601" y="6356351"/>
            <a:ext cx="7014633" cy="365125"/>
          </a:xfrm>
          <a:prstGeom prst="rect">
            <a:avLst/>
          </a:prstGeom>
        </p:spPr>
        <p:txBody>
          <a:bodyPr/>
          <a:lstStyle>
            <a:lvl1pPr defTabSz="914400">
              <a:defRPr dirty="0"/>
            </a:lvl1pPr>
          </a:lstStyle>
          <a:p>
            <a:pPr>
              <a:defRPr/>
            </a:pPr>
            <a:r>
              <a:rPr lang="en-US" dirty="0">
                <a:solidFill>
                  <a:prstClr val="black"/>
                </a:solidFill>
              </a:rPr>
              <a:t>14 December 2011 Pre-decisional FOUOMMe</a:t>
            </a:r>
          </a:p>
        </p:txBody>
      </p:sp>
      <p:sp>
        <p:nvSpPr>
          <p:cNvPr id="6" name="Slide Number Placeholder 5"/>
          <p:cNvSpPr>
            <a:spLocks noGrp="1"/>
          </p:cNvSpPr>
          <p:nvPr>
            <p:ph type="sldNum" sz="quarter" idx="11"/>
          </p:nvPr>
        </p:nvSpPr>
        <p:spPr/>
        <p:txBody>
          <a:bodyPr/>
          <a:lstStyle>
            <a:lvl1pPr defTabSz="914400">
              <a:defRPr>
                <a:solidFill>
                  <a:schemeClr val="tx1"/>
                </a:solidFill>
              </a:defRPr>
            </a:lvl1pPr>
          </a:lstStyle>
          <a:p>
            <a:pPr>
              <a:defRPr/>
            </a:pPr>
            <a:fld id="{960FCB5C-135C-4C7A-BCF8-C411D74AED0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767469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9_Custom Layout">
    <p:spTree>
      <p:nvGrpSpPr>
        <p:cNvPr id="1" name=""/>
        <p:cNvGrpSpPr/>
        <p:nvPr/>
      </p:nvGrpSpPr>
      <p:grpSpPr>
        <a:xfrm>
          <a:off x="0" y="0"/>
          <a:ext cx="0" cy="0"/>
          <a:chOff x="0" y="0"/>
          <a:chExt cx="0" cy="0"/>
        </a:xfrm>
      </p:grpSpPr>
      <p:sp>
        <p:nvSpPr>
          <p:cNvPr id="3" name="TextBox 2"/>
          <p:cNvSpPr txBox="1"/>
          <p:nvPr userDrawn="1"/>
        </p:nvSpPr>
        <p:spPr>
          <a:xfrm>
            <a:off x="2580218" y="6581776"/>
            <a:ext cx="7463367" cy="276225"/>
          </a:xfrm>
          <a:prstGeom prst="rect">
            <a:avLst/>
          </a:prstGeom>
          <a:no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r>
              <a:rPr lang="en-US" sz="1200" b="1" i="1" dirty="0">
                <a:solidFill>
                  <a:srgbClr val="C00000"/>
                </a:solidFill>
                <a:effectLst>
                  <a:outerShdw blurRad="38100" dist="38100" dir="2700000" algn="tl">
                    <a:srgbClr val="C0C0C0"/>
                  </a:outerShdw>
                </a:effectLst>
              </a:rPr>
              <a:t>For Official Use Only (FOUO)</a:t>
            </a:r>
          </a:p>
        </p:txBody>
      </p:sp>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79467" y="0"/>
            <a:ext cx="2810933"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598083" y="0"/>
            <a:ext cx="7241117" cy="933450"/>
          </a:xfrm>
        </p:spPr>
        <p:txBody>
          <a:bodyPr/>
          <a:lstStyle/>
          <a:p>
            <a:r>
              <a:rPr lang="en-US"/>
              <a:t>Click to edit Master title style</a:t>
            </a:r>
          </a:p>
        </p:txBody>
      </p:sp>
      <p:sp>
        <p:nvSpPr>
          <p:cNvPr id="5" name="Slide Number Placeholder 3"/>
          <p:cNvSpPr>
            <a:spLocks noGrp="1"/>
          </p:cNvSpPr>
          <p:nvPr>
            <p:ph type="sldNum" sz="quarter" idx="10"/>
          </p:nvPr>
        </p:nvSpPr>
        <p:spPr/>
        <p:txBody>
          <a:bodyPr/>
          <a:lstStyle>
            <a:lvl1pPr>
              <a:defRPr/>
            </a:lvl1pPr>
          </a:lstStyle>
          <a:p>
            <a:pPr>
              <a:defRPr/>
            </a:pPr>
            <a:fld id="{951591BB-4A26-4055-8CBE-6D40E633C06B}"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9113281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0_Custom Layout">
    <p:spTree>
      <p:nvGrpSpPr>
        <p:cNvPr id="1" name=""/>
        <p:cNvGrpSpPr/>
        <p:nvPr/>
      </p:nvGrpSpPr>
      <p:grpSpPr>
        <a:xfrm>
          <a:off x="0" y="0"/>
          <a:ext cx="0" cy="0"/>
          <a:chOff x="0" y="0"/>
          <a:chExt cx="0" cy="0"/>
        </a:xfrm>
      </p:grpSpPr>
      <p:sp>
        <p:nvSpPr>
          <p:cNvPr id="3" name="TextBox 2"/>
          <p:cNvSpPr txBox="1"/>
          <p:nvPr userDrawn="1"/>
        </p:nvSpPr>
        <p:spPr>
          <a:xfrm>
            <a:off x="2580218" y="6581776"/>
            <a:ext cx="7463367" cy="276225"/>
          </a:xfrm>
          <a:prstGeom prst="rect">
            <a:avLst/>
          </a:prstGeom>
          <a:no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r>
              <a:rPr lang="en-US" sz="1200" b="1" i="1" dirty="0">
                <a:solidFill>
                  <a:srgbClr val="C00000"/>
                </a:solidFill>
                <a:effectLst>
                  <a:outerShdw blurRad="38100" dist="38100" dir="2700000" algn="tl">
                    <a:srgbClr val="C0C0C0"/>
                  </a:outerShdw>
                </a:effectLst>
              </a:rPr>
              <a:t>For Official Use Only (FOUO)</a:t>
            </a:r>
          </a:p>
        </p:txBody>
      </p:sp>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79467" y="0"/>
            <a:ext cx="2810933"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625600" y="27296"/>
            <a:ext cx="7241117" cy="933450"/>
          </a:xfrm>
        </p:spPr>
        <p:txBody>
          <a:bodyPr/>
          <a:lstStyle/>
          <a:p>
            <a:r>
              <a:rPr lang="en-US"/>
              <a:t>Click to edit Master title style</a:t>
            </a:r>
          </a:p>
        </p:txBody>
      </p:sp>
      <p:sp>
        <p:nvSpPr>
          <p:cNvPr id="5" name="Slide Number Placeholder 3"/>
          <p:cNvSpPr>
            <a:spLocks noGrp="1"/>
          </p:cNvSpPr>
          <p:nvPr>
            <p:ph type="sldNum" sz="quarter" idx="10"/>
          </p:nvPr>
        </p:nvSpPr>
        <p:spPr/>
        <p:txBody>
          <a:bodyPr/>
          <a:lstStyle>
            <a:lvl1pPr>
              <a:defRPr/>
            </a:lvl1pPr>
          </a:lstStyle>
          <a:p>
            <a:pPr>
              <a:defRPr/>
            </a:pPr>
            <a:fld id="{E2415F04-9933-4349-BCAD-55A8793D956B}"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2698825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3"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l="34142" t="21623" r="53929" b="63182"/>
          <a:stretch>
            <a:fillRect/>
          </a:stretch>
        </p:blipFill>
        <p:spPr bwMode="auto">
          <a:xfrm>
            <a:off x="9042400" y="0"/>
            <a:ext cx="30480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9"/>
          <p:cNvSpPr>
            <a:spLocks noGrp="1"/>
          </p:cNvSpPr>
          <p:nvPr>
            <p:ph type="title"/>
          </p:nvPr>
        </p:nvSpPr>
        <p:spPr>
          <a:xfrm>
            <a:off x="1394883" y="0"/>
            <a:ext cx="7241117" cy="933450"/>
          </a:xfrm>
        </p:spPr>
        <p:txBody>
          <a:bodyPr/>
          <a:lstStyle/>
          <a:p>
            <a:r>
              <a:rPr lang="en-US"/>
              <a:t>Click to edit Master title style</a:t>
            </a:r>
          </a:p>
        </p:txBody>
      </p:sp>
      <p:sp>
        <p:nvSpPr>
          <p:cNvPr id="4" name="Footer Placeholder 4"/>
          <p:cNvSpPr>
            <a:spLocks noGrp="1"/>
          </p:cNvSpPr>
          <p:nvPr>
            <p:ph type="ftr" sz="quarter" idx="10"/>
          </p:nvPr>
        </p:nvSpPr>
        <p:spPr>
          <a:xfrm>
            <a:off x="2641601" y="6356351"/>
            <a:ext cx="7014633" cy="365125"/>
          </a:xfrm>
          <a:prstGeom prst="rect">
            <a:avLst/>
          </a:prstGeom>
        </p:spPr>
        <p:txBody>
          <a:bodyPr/>
          <a:lstStyle>
            <a:lvl1pPr defTabSz="914400">
              <a:defRPr dirty="0"/>
            </a:lvl1pPr>
          </a:lstStyle>
          <a:p>
            <a:pPr>
              <a:defRPr/>
            </a:pPr>
            <a:r>
              <a:rPr lang="en-US" dirty="0"/>
              <a:t>14 December 2011 Pre-decisional FOUOMMe</a:t>
            </a:r>
          </a:p>
        </p:txBody>
      </p:sp>
      <p:sp>
        <p:nvSpPr>
          <p:cNvPr id="5" name="Slide Number Placeholder 5"/>
          <p:cNvSpPr>
            <a:spLocks noGrp="1"/>
          </p:cNvSpPr>
          <p:nvPr>
            <p:ph type="sldNum" sz="quarter" idx="11"/>
          </p:nvPr>
        </p:nvSpPr>
        <p:spPr/>
        <p:txBody>
          <a:bodyPr/>
          <a:lstStyle>
            <a:lvl1pPr defTabSz="914400">
              <a:defRPr>
                <a:solidFill>
                  <a:schemeClr val="tx1"/>
                </a:solidFill>
              </a:defRPr>
            </a:lvl1pPr>
          </a:lstStyle>
          <a:p>
            <a:pPr>
              <a:defRPr/>
            </a:pPr>
            <a:fld id="{5B74AAF1-9F2D-4D95-B36E-85506D00C145}"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573004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1_Custom Layout">
    <p:spTree>
      <p:nvGrpSpPr>
        <p:cNvPr id="1" name=""/>
        <p:cNvGrpSpPr/>
        <p:nvPr/>
      </p:nvGrpSpPr>
      <p:grpSpPr>
        <a:xfrm>
          <a:off x="0" y="0"/>
          <a:ext cx="0" cy="0"/>
          <a:chOff x="0" y="0"/>
          <a:chExt cx="0" cy="0"/>
        </a:xfrm>
      </p:grpSpPr>
      <p:sp>
        <p:nvSpPr>
          <p:cNvPr id="3" name="TextBox 2"/>
          <p:cNvSpPr txBox="1"/>
          <p:nvPr userDrawn="1"/>
        </p:nvSpPr>
        <p:spPr>
          <a:xfrm>
            <a:off x="2580218" y="6581776"/>
            <a:ext cx="7463367" cy="276225"/>
          </a:xfrm>
          <a:prstGeom prst="rect">
            <a:avLst/>
          </a:prstGeom>
          <a:no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r>
              <a:rPr lang="en-US" sz="1200" b="1" i="1" dirty="0">
                <a:solidFill>
                  <a:srgbClr val="C00000"/>
                </a:solidFill>
                <a:effectLst>
                  <a:outerShdw blurRad="38100" dist="38100" dir="2700000" algn="tl">
                    <a:srgbClr val="C0C0C0"/>
                  </a:outerShdw>
                </a:effectLst>
                <a:cs typeface="+mn-cs"/>
              </a:rPr>
              <a:t>For Official Use Only (FOUO)</a:t>
            </a:r>
          </a:p>
        </p:txBody>
      </p:sp>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34142" t="21623" r="53929" b="63182"/>
          <a:stretch>
            <a:fillRect/>
          </a:stretch>
        </p:blipFill>
        <p:spPr bwMode="auto">
          <a:xfrm>
            <a:off x="9042400" y="0"/>
            <a:ext cx="30480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598083" y="0"/>
            <a:ext cx="7241117" cy="933450"/>
          </a:xfrm>
        </p:spPr>
        <p:txBody>
          <a:bodyPr/>
          <a:lstStyle/>
          <a:p>
            <a:r>
              <a:rPr lang="en-US"/>
              <a:t>Click to edit Master title style</a:t>
            </a:r>
          </a:p>
        </p:txBody>
      </p:sp>
      <p:sp>
        <p:nvSpPr>
          <p:cNvPr id="5" name="Slide Number Placeholder 3"/>
          <p:cNvSpPr>
            <a:spLocks noGrp="1"/>
          </p:cNvSpPr>
          <p:nvPr>
            <p:ph type="sldNum" sz="quarter" idx="10"/>
          </p:nvPr>
        </p:nvSpPr>
        <p:spPr/>
        <p:txBody>
          <a:bodyPr/>
          <a:lstStyle>
            <a:lvl1pPr>
              <a:defRPr/>
            </a:lvl1pPr>
          </a:lstStyle>
          <a:p>
            <a:pPr>
              <a:defRPr/>
            </a:pPr>
            <a:fld id="{9B494572-34F5-4BEC-92F0-3BEB35BACD9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9009942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2_Custom Layout">
    <p:spTree>
      <p:nvGrpSpPr>
        <p:cNvPr id="1" name=""/>
        <p:cNvGrpSpPr/>
        <p:nvPr/>
      </p:nvGrpSpPr>
      <p:grpSpPr>
        <a:xfrm>
          <a:off x="0" y="0"/>
          <a:ext cx="0" cy="0"/>
          <a:chOff x="0" y="0"/>
          <a:chExt cx="0" cy="0"/>
        </a:xfrm>
      </p:grpSpPr>
      <p:sp>
        <p:nvSpPr>
          <p:cNvPr id="3" name="TextBox 2"/>
          <p:cNvSpPr txBox="1"/>
          <p:nvPr userDrawn="1"/>
        </p:nvSpPr>
        <p:spPr>
          <a:xfrm>
            <a:off x="2580218" y="6581776"/>
            <a:ext cx="7463367" cy="276225"/>
          </a:xfrm>
          <a:prstGeom prst="rect">
            <a:avLst/>
          </a:prstGeom>
          <a:no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r>
              <a:rPr lang="en-US" sz="1200" b="1" i="1" dirty="0">
                <a:solidFill>
                  <a:srgbClr val="C00000"/>
                </a:solidFill>
                <a:effectLst>
                  <a:outerShdw blurRad="38100" dist="38100" dir="2700000" algn="tl">
                    <a:srgbClr val="C0C0C0"/>
                  </a:outerShdw>
                </a:effectLst>
                <a:cs typeface="+mn-cs"/>
              </a:rPr>
              <a:t>For Official Use Only (FOUO)</a:t>
            </a:r>
          </a:p>
        </p:txBody>
      </p:sp>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34142" t="21623" r="53929" b="63182"/>
          <a:stretch>
            <a:fillRect/>
          </a:stretch>
        </p:blipFill>
        <p:spPr bwMode="auto">
          <a:xfrm>
            <a:off x="9042400" y="0"/>
            <a:ext cx="30480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625600" y="27296"/>
            <a:ext cx="7241117" cy="933450"/>
          </a:xfrm>
        </p:spPr>
        <p:txBody>
          <a:bodyPr/>
          <a:lstStyle/>
          <a:p>
            <a:r>
              <a:rPr lang="en-US"/>
              <a:t>Click to edit Master title style</a:t>
            </a:r>
          </a:p>
        </p:txBody>
      </p:sp>
      <p:sp>
        <p:nvSpPr>
          <p:cNvPr id="5" name="Slide Number Placeholder 3"/>
          <p:cNvSpPr>
            <a:spLocks noGrp="1"/>
          </p:cNvSpPr>
          <p:nvPr>
            <p:ph type="sldNum" sz="quarter" idx="10"/>
          </p:nvPr>
        </p:nvSpPr>
        <p:spPr/>
        <p:txBody>
          <a:bodyPr/>
          <a:lstStyle>
            <a:lvl1pPr>
              <a:defRPr/>
            </a:lvl1pPr>
          </a:lstStyle>
          <a:p>
            <a:pPr>
              <a:defRPr/>
            </a:pPr>
            <a:fld id="{A6645110-3A14-40F8-93ED-6FD2633328B4}"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8552863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3"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l="34142" t="21623" r="53929" b="63182"/>
          <a:stretch>
            <a:fillRect/>
          </a:stretch>
        </p:blipFill>
        <p:spPr bwMode="auto">
          <a:xfrm>
            <a:off x="9042400" y="0"/>
            <a:ext cx="30480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9"/>
          <p:cNvSpPr>
            <a:spLocks noGrp="1"/>
          </p:cNvSpPr>
          <p:nvPr>
            <p:ph type="title"/>
          </p:nvPr>
        </p:nvSpPr>
        <p:spPr>
          <a:xfrm>
            <a:off x="1394883" y="0"/>
            <a:ext cx="7241117" cy="933450"/>
          </a:xfrm>
        </p:spPr>
        <p:txBody>
          <a:bodyPr/>
          <a:lstStyle/>
          <a:p>
            <a:r>
              <a:rPr lang="en-US"/>
              <a:t>Click to edit Master title style</a:t>
            </a:r>
          </a:p>
        </p:txBody>
      </p:sp>
      <p:sp>
        <p:nvSpPr>
          <p:cNvPr id="4" name="Footer Placeholder 4"/>
          <p:cNvSpPr>
            <a:spLocks noGrp="1"/>
          </p:cNvSpPr>
          <p:nvPr>
            <p:ph type="ftr" sz="quarter" idx="10"/>
          </p:nvPr>
        </p:nvSpPr>
        <p:spPr>
          <a:xfrm>
            <a:off x="2641601" y="6356351"/>
            <a:ext cx="7014633" cy="365125"/>
          </a:xfrm>
          <a:prstGeom prst="rect">
            <a:avLst/>
          </a:prstGeom>
        </p:spPr>
        <p:txBody>
          <a:bodyPr/>
          <a:lstStyle>
            <a:lvl1pPr defTabSz="914400">
              <a:defRPr dirty="0"/>
            </a:lvl1pPr>
          </a:lstStyle>
          <a:p>
            <a:pPr>
              <a:defRPr/>
            </a:pPr>
            <a:r>
              <a:rPr lang="en-US" dirty="0"/>
              <a:t>14 December 2011 Pre-decisional FOUOMMe</a:t>
            </a:r>
          </a:p>
        </p:txBody>
      </p:sp>
      <p:sp>
        <p:nvSpPr>
          <p:cNvPr id="5" name="Slide Number Placeholder 5"/>
          <p:cNvSpPr>
            <a:spLocks noGrp="1"/>
          </p:cNvSpPr>
          <p:nvPr>
            <p:ph type="sldNum" sz="quarter" idx="11"/>
          </p:nvPr>
        </p:nvSpPr>
        <p:spPr/>
        <p:txBody>
          <a:bodyPr/>
          <a:lstStyle>
            <a:lvl1pPr defTabSz="914400">
              <a:defRPr>
                <a:solidFill>
                  <a:schemeClr val="tx1"/>
                </a:solidFill>
              </a:defRPr>
            </a:lvl1pPr>
          </a:lstStyle>
          <a:p>
            <a:pPr>
              <a:defRPr/>
            </a:pPr>
            <a:fld id="{5B74AAF1-9F2D-4D95-B36E-85506D00C145}"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6136269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3_Custom Layout">
    <p:spTree>
      <p:nvGrpSpPr>
        <p:cNvPr id="1" name=""/>
        <p:cNvGrpSpPr/>
        <p:nvPr/>
      </p:nvGrpSpPr>
      <p:grpSpPr>
        <a:xfrm>
          <a:off x="0" y="0"/>
          <a:ext cx="0" cy="0"/>
          <a:chOff x="0" y="0"/>
          <a:chExt cx="0" cy="0"/>
        </a:xfrm>
      </p:grpSpPr>
      <p:sp>
        <p:nvSpPr>
          <p:cNvPr id="3" name="TextBox 2"/>
          <p:cNvSpPr txBox="1"/>
          <p:nvPr userDrawn="1"/>
        </p:nvSpPr>
        <p:spPr>
          <a:xfrm>
            <a:off x="2580218" y="6581776"/>
            <a:ext cx="7463367" cy="276225"/>
          </a:xfrm>
          <a:prstGeom prst="rect">
            <a:avLst/>
          </a:prstGeom>
          <a:no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r>
              <a:rPr lang="en-US" sz="1200" b="1" i="1" dirty="0">
                <a:solidFill>
                  <a:srgbClr val="C00000"/>
                </a:solidFill>
                <a:effectLst>
                  <a:outerShdw blurRad="38100" dist="38100" dir="2700000" algn="tl">
                    <a:srgbClr val="C0C0C0"/>
                  </a:outerShdw>
                </a:effectLst>
                <a:cs typeface="+mn-cs"/>
              </a:rPr>
              <a:t>For Official Use Only (FOUO)</a:t>
            </a:r>
          </a:p>
        </p:txBody>
      </p:sp>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34142" t="21623" r="53929" b="63182"/>
          <a:stretch>
            <a:fillRect/>
          </a:stretch>
        </p:blipFill>
        <p:spPr bwMode="auto">
          <a:xfrm>
            <a:off x="9042400" y="0"/>
            <a:ext cx="30480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598083" y="0"/>
            <a:ext cx="7241117" cy="933450"/>
          </a:xfrm>
        </p:spPr>
        <p:txBody>
          <a:bodyPr/>
          <a:lstStyle/>
          <a:p>
            <a:r>
              <a:rPr lang="en-US"/>
              <a:t>Click to edit Master title style</a:t>
            </a:r>
          </a:p>
        </p:txBody>
      </p:sp>
      <p:sp>
        <p:nvSpPr>
          <p:cNvPr id="5" name="Slide Number Placeholder 3"/>
          <p:cNvSpPr>
            <a:spLocks noGrp="1"/>
          </p:cNvSpPr>
          <p:nvPr>
            <p:ph type="sldNum" sz="quarter" idx="10"/>
          </p:nvPr>
        </p:nvSpPr>
        <p:spPr/>
        <p:txBody>
          <a:bodyPr/>
          <a:lstStyle>
            <a:lvl1pPr>
              <a:defRPr/>
            </a:lvl1pPr>
          </a:lstStyle>
          <a:p>
            <a:pPr>
              <a:defRPr/>
            </a:pPr>
            <a:fld id="{9B494572-34F5-4BEC-92F0-3BEB35BACD9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8292058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4_Custom Layout">
    <p:spTree>
      <p:nvGrpSpPr>
        <p:cNvPr id="1" name=""/>
        <p:cNvGrpSpPr/>
        <p:nvPr/>
      </p:nvGrpSpPr>
      <p:grpSpPr>
        <a:xfrm>
          <a:off x="0" y="0"/>
          <a:ext cx="0" cy="0"/>
          <a:chOff x="0" y="0"/>
          <a:chExt cx="0" cy="0"/>
        </a:xfrm>
      </p:grpSpPr>
      <p:sp>
        <p:nvSpPr>
          <p:cNvPr id="3" name="TextBox 2"/>
          <p:cNvSpPr txBox="1"/>
          <p:nvPr userDrawn="1"/>
        </p:nvSpPr>
        <p:spPr>
          <a:xfrm>
            <a:off x="2580218" y="6581776"/>
            <a:ext cx="7463367" cy="276225"/>
          </a:xfrm>
          <a:prstGeom prst="rect">
            <a:avLst/>
          </a:prstGeom>
          <a:no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r>
              <a:rPr lang="en-US" sz="1200" b="1" i="1" dirty="0">
                <a:solidFill>
                  <a:srgbClr val="C00000"/>
                </a:solidFill>
                <a:effectLst>
                  <a:outerShdw blurRad="38100" dist="38100" dir="2700000" algn="tl">
                    <a:srgbClr val="C0C0C0"/>
                  </a:outerShdw>
                </a:effectLst>
                <a:cs typeface="+mn-cs"/>
              </a:rPr>
              <a:t>For Official Use Only (FOUO)</a:t>
            </a:r>
          </a:p>
        </p:txBody>
      </p:sp>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34142" t="21623" r="53929" b="63182"/>
          <a:stretch>
            <a:fillRect/>
          </a:stretch>
        </p:blipFill>
        <p:spPr bwMode="auto">
          <a:xfrm>
            <a:off x="9042400" y="0"/>
            <a:ext cx="30480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625600" y="27296"/>
            <a:ext cx="7241117" cy="933450"/>
          </a:xfrm>
        </p:spPr>
        <p:txBody>
          <a:bodyPr/>
          <a:lstStyle/>
          <a:p>
            <a:r>
              <a:rPr lang="en-US"/>
              <a:t>Click to edit Master title style</a:t>
            </a:r>
          </a:p>
        </p:txBody>
      </p:sp>
      <p:sp>
        <p:nvSpPr>
          <p:cNvPr id="5" name="Slide Number Placeholder 3"/>
          <p:cNvSpPr>
            <a:spLocks noGrp="1"/>
          </p:cNvSpPr>
          <p:nvPr>
            <p:ph type="sldNum" sz="quarter" idx="10"/>
          </p:nvPr>
        </p:nvSpPr>
        <p:spPr/>
        <p:txBody>
          <a:bodyPr/>
          <a:lstStyle>
            <a:lvl1pPr>
              <a:defRPr/>
            </a:lvl1pPr>
          </a:lstStyle>
          <a:p>
            <a:pPr>
              <a:defRPr/>
            </a:pPr>
            <a:fld id="{A6645110-3A14-40F8-93ED-6FD2633328B4}"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448083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22400" y="0"/>
            <a:ext cx="7241117" cy="933450"/>
          </a:xfrm>
          <a:prstGeom prst="rect">
            <a:avLst/>
          </a:prstGeom>
        </p:spPr>
        <p:txBody>
          <a:bodyPr anchor="ctr"/>
          <a:lstStyle>
            <a:lvl1pPr>
              <a:defRPr sz="3200"/>
            </a:lvl1pPr>
          </a:lstStyle>
          <a:p>
            <a:r>
              <a:rPr lang="en-US" dirty="0"/>
              <a:t>Click to edit Master title style</a:t>
            </a:r>
          </a:p>
        </p:txBody>
      </p:sp>
      <p:sp>
        <p:nvSpPr>
          <p:cNvPr id="8" name="Slide Number Placeholder 5"/>
          <p:cNvSpPr>
            <a:spLocks noGrp="1"/>
          </p:cNvSpPr>
          <p:nvPr>
            <p:ph type="sldNum" sz="quarter" idx="11"/>
          </p:nvPr>
        </p:nvSpPr>
        <p:spPr/>
        <p:txBody>
          <a:bodyPr/>
          <a:lstStyle>
            <a:lvl1pPr defTabSz="914400">
              <a:defRPr/>
            </a:lvl1pPr>
          </a:lstStyle>
          <a:p>
            <a:fld id="{C77DD87D-8466-4547-99FC-995DDAE4974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762201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6" name="Footer Placeholder 4"/>
          <p:cNvSpPr>
            <a:spLocks noGrp="1"/>
          </p:cNvSpPr>
          <p:nvPr>
            <p:ph type="ftr" sz="quarter" idx="10"/>
          </p:nvPr>
        </p:nvSpPr>
        <p:spPr>
          <a:xfrm>
            <a:off x="2641601" y="6356351"/>
            <a:ext cx="7014633" cy="365125"/>
          </a:xfrm>
          <a:prstGeom prst="rect">
            <a:avLst/>
          </a:prstGeom>
        </p:spPr>
        <p:txBody>
          <a:bodyPr/>
          <a:lstStyle>
            <a:lvl1pPr defTabSz="914400">
              <a:defRPr/>
            </a:lvl1pPr>
          </a:lstStyle>
          <a:p>
            <a:pPr>
              <a:defRPr/>
            </a:pPr>
            <a:r>
              <a:rPr lang="en-US" dirty="0"/>
              <a:t>14 December 2011 Pre-decisional FOUOMMe</a:t>
            </a:r>
          </a:p>
        </p:txBody>
      </p:sp>
      <p:sp>
        <p:nvSpPr>
          <p:cNvPr id="7" name="Slide Number Placeholder 5"/>
          <p:cNvSpPr>
            <a:spLocks noGrp="1"/>
          </p:cNvSpPr>
          <p:nvPr>
            <p:ph type="sldNum" sz="quarter" idx="11"/>
          </p:nvPr>
        </p:nvSpPr>
        <p:spPr/>
        <p:txBody>
          <a:bodyPr/>
          <a:lstStyle>
            <a:lvl1pPr defTabSz="914400">
              <a:defRPr>
                <a:solidFill>
                  <a:schemeClr val="tx1"/>
                </a:solidFill>
              </a:defRPr>
            </a:lvl1pPr>
          </a:lstStyle>
          <a:p>
            <a:pPr>
              <a:defRPr/>
            </a:pPr>
            <a:fld id="{C5CDE951-1CBB-4EC0-BACF-7AC829491DBB}" type="slidenum">
              <a:rPr lang="en-US">
                <a:solidFill>
                  <a:prstClr val="black"/>
                </a:solidFill>
              </a:rPr>
              <a:pPr>
                <a:defRPr/>
              </a:pPr>
              <a:t>‹#›</a:t>
            </a:fld>
            <a:endParaRPr lang="en-US" dirty="0">
              <a:solidFill>
                <a:prstClr val="black"/>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363" y="83128"/>
            <a:ext cx="1102240" cy="83127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547246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6" name="Footer Placeholder 4"/>
          <p:cNvSpPr>
            <a:spLocks noGrp="1"/>
          </p:cNvSpPr>
          <p:nvPr>
            <p:ph type="ftr" sz="quarter" idx="10"/>
          </p:nvPr>
        </p:nvSpPr>
        <p:spPr>
          <a:xfrm>
            <a:off x="2641601" y="6356351"/>
            <a:ext cx="7014633" cy="365125"/>
          </a:xfrm>
          <a:prstGeom prst="rect">
            <a:avLst/>
          </a:prstGeom>
        </p:spPr>
        <p:txBody>
          <a:bodyPr/>
          <a:lstStyle>
            <a:lvl1pPr defTabSz="914400">
              <a:defRPr/>
            </a:lvl1pPr>
          </a:lstStyle>
          <a:p>
            <a:pPr>
              <a:defRPr/>
            </a:pPr>
            <a:r>
              <a:rPr lang="en-US" dirty="0"/>
              <a:t>14 December 2011 Pre-decisional FOUOMMe</a:t>
            </a:r>
          </a:p>
        </p:txBody>
      </p:sp>
      <p:sp>
        <p:nvSpPr>
          <p:cNvPr id="7" name="Slide Number Placeholder 5"/>
          <p:cNvSpPr>
            <a:spLocks noGrp="1"/>
          </p:cNvSpPr>
          <p:nvPr>
            <p:ph type="sldNum" sz="quarter" idx="11"/>
          </p:nvPr>
        </p:nvSpPr>
        <p:spPr/>
        <p:txBody>
          <a:bodyPr/>
          <a:lstStyle>
            <a:lvl1pPr defTabSz="914400">
              <a:defRPr>
                <a:solidFill>
                  <a:schemeClr val="tx1"/>
                </a:solidFill>
              </a:defRPr>
            </a:lvl1pPr>
          </a:lstStyle>
          <a:p>
            <a:pPr>
              <a:defRPr/>
            </a:pPr>
            <a:fld id="{C5CDE951-1CBB-4EC0-BACF-7AC829491DBB}" type="slidenum">
              <a:rPr lang="en-US">
                <a:solidFill>
                  <a:prstClr val="black"/>
                </a:solidFill>
              </a:rPr>
              <a:pPr>
                <a:defRPr/>
              </a:pPr>
              <a:t>‹#›</a:t>
            </a:fld>
            <a:endParaRPr lang="en-US" dirty="0">
              <a:solidFill>
                <a:prstClr val="black"/>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363" y="83128"/>
            <a:ext cx="1102240" cy="83127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664696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a:xfrm>
            <a:off x="1699683" y="0"/>
            <a:ext cx="7241117" cy="933450"/>
          </a:xfrm>
        </p:spPr>
        <p:txBody>
          <a:bodyPr anchor="ctr"/>
          <a:lstStyle>
            <a:lvl1pPr>
              <a:defRPr sz="3200"/>
            </a:lvl1pPr>
          </a:lstStyle>
          <a:p>
            <a:r>
              <a:rPr lang="en-US" dirty="0"/>
              <a:t>Click to edit Master title style</a:t>
            </a:r>
          </a:p>
        </p:txBody>
      </p:sp>
      <p:sp>
        <p:nvSpPr>
          <p:cNvPr id="8" name="Footer Placeholder 4"/>
          <p:cNvSpPr>
            <a:spLocks noGrp="1"/>
          </p:cNvSpPr>
          <p:nvPr>
            <p:ph type="ftr" sz="quarter" idx="10"/>
          </p:nvPr>
        </p:nvSpPr>
        <p:spPr>
          <a:xfrm>
            <a:off x="2641601" y="6356351"/>
            <a:ext cx="7014633" cy="365125"/>
          </a:xfrm>
          <a:prstGeom prst="rect">
            <a:avLst/>
          </a:prstGeom>
        </p:spPr>
        <p:txBody>
          <a:bodyPr/>
          <a:lstStyle>
            <a:lvl1pPr defTabSz="914400">
              <a:defRPr/>
            </a:lvl1pPr>
          </a:lstStyle>
          <a:p>
            <a:pPr>
              <a:defRPr/>
            </a:pPr>
            <a:r>
              <a:rPr lang="en-US" dirty="0"/>
              <a:t>14 December 2011 Pre-decisional FOUOMMe</a:t>
            </a:r>
          </a:p>
        </p:txBody>
      </p:sp>
      <p:sp>
        <p:nvSpPr>
          <p:cNvPr id="9" name="Slide Number Placeholder 5"/>
          <p:cNvSpPr>
            <a:spLocks noGrp="1"/>
          </p:cNvSpPr>
          <p:nvPr>
            <p:ph type="sldNum" sz="quarter" idx="11"/>
          </p:nvPr>
        </p:nvSpPr>
        <p:spPr/>
        <p:txBody>
          <a:bodyPr/>
          <a:lstStyle>
            <a:lvl1pPr defTabSz="914400">
              <a:defRPr>
                <a:solidFill>
                  <a:schemeClr val="tx1"/>
                </a:solidFill>
              </a:defRPr>
            </a:lvl1pPr>
          </a:lstStyle>
          <a:p>
            <a:fld id="{344D5C8F-8371-4DCF-8BAC-547C04377AE4}" type="slidenum">
              <a:rPr lang="en-US">
                <a:solidFill>
                  <a:prstClr val="black"/>
                </a:solidFill>
              </a:rPr>
              <a:pPr/>
              <a:t>‹#›</a:t>
            </a:fld>
            <a:endParaRPr lang="en-US" dirty="0">
              <a:solidFill>
                <a:prstClr val="black"/>
              </a:solidFill>
            </a:endParaRPr>
          </a:p>
        </p:txBody>
      </p:sp>
      <p:pic>
        <p:nvPicPr>
          <p:cNvPr id="12" name="Picture 4"/>
          <p:cNvPicPr>
            <a:picLocks noChangeAspect="1" noChangeArrowheads="1"/>
          </p:cNvPicPr>
          <p:nvPr userDrawn="1"/>
        </p:nvPicPr>
        <p:blipFill>
          <a:blip r:embed="rId2"/>
          <a:stretch>
            <a:fillRect/>
          </a:stretch>
        </p:blipFill>
        <p:spPr bwMode="auto">
          <a:xfrm>
            <a:off x="9442450" y="152401"/>
            <a:ext cx="2444751" cy="757873"/>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157939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CA12FA4D-5C17-451F-8BC6-2F8D1D72137B}" type="datetimeFigureOut">
              <a:rPr lang="en-US">
                <a:solidFill>
                  <a:prstClr val="black">
                    <a:tint val="75000"/>
                  </a:prstClr>
                </a:solidFill>
                <a:latin typeface="Calibri"/>
                <a:ea typeface="MS PGothic" pitchFamily="34" charset="-128"/>
              </a:rPr>
              <a:pPr/>
              <a:t>11/30/2018</a:t>
            </a:fld>
            <a:endParaRPr lang="en-US" dirty="0">
              <a:solidFill>
                <a:prstClr val="black">
                  <a:tint val="75000"/>
                </a:prstClr>
              </a:solidFill>
              <a:latin typeface="Calibri"/>
              <a:ea typeface="MS PGothic" pitchFamily="34" charset="-128"/>
            </a:endParaRPr>
          </a:p>
        </p:txBody>
      </p:sp>
      <p:sp>
        <p:nvSpPr>
          <p:cNvPr id="3" name="Footer Placeholder 2"/>
          <p:cNvSpPr>
            <a:spLocks noGrp="1"/>
          </p:cNvSpPr>
          <p:nvPr>
            <p:ph type="ftr" sz="quarter" idx="11"/>
          </p:nvPr>
        </p:nvSpPr>
        <p:spPr>
          <a:xfrm>
            <a:off x="2641601" y="6356351"/>
            <a:ext cx="7014633" cy="365125"/>
          </a:xfrm>
          <a:prstGeom prst="rect">
            <a:avLst/>
          </a:prstGeom>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130F48A-9DDD-4CFD-B5C2-E5504C3E2A9A}" type="slidenum">
              <a:rPr lang="en-US" smtClean="0">
                <a:solidFill>
                  <a:prstClr val="black">
                    <a:tint val="75000"/>
                  </a:prstClr>
                </a:solidFill>
              </a:rPr>
              <a:pPr/>
              <a:t>‹#›</a:t>
            </a:fld>
            <a:endParaRPr lang="en-US" dirty="0">
              <a:solidFill>
                <a:prstClr val="black">
                  <a:tint val="75000"/>
                </a:prstClr>
              </a:solidFill>
            </a:endParaRPr>
          </a:p>
        </p:txBody>
      </p:sp>
      <p:sp>
        <p:nvSpPr>
          <p:cNvPr id="5" name="Title 4"/>
          <p:cNvSpPr>
            <a:spLocks noGrp="1"/>
          </p:cNvSpPr>
          <p:nvPr>
            <p:ph type="title"/>
          </p:nvPr>
        </p:nvSpPr>
        <p:spPr/>
        <p:txBody>
          <a:bodyPr anchor="ctr"/>
          <a:lstStyle>
            <a:lvl1pPr>
              <a:defRPr sz="3200"/>
            </a:lvl1pPr>
          </a:lstStyle>
          <a:p>
            <a:r>
              <a:rPr lang="en-US" dirty="0"/>
              <a:t>Click to edit Master title style</a:t>
            </a:r>
          </a:p>
        </p:txBody>
      </p:sp>
    </p:spTree>
    <p:extLst>
      <p:ext uri="{BB962C8B-B14F-4D97-AF65-F5344CB8AC3E}">
        <p14:creationId xmlns:p14="http://schemas.microsoft.com/office/powerpoint/2010/main" val="18491086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27517" y="6234114"/>
            <a:ext cx="12192001" cy="122237"/>
          </a:xfrm>
          <a:prstGeom prst="rect">
            <a:avLst/>
          </a:prstGeom>
          <a:gradFill rotWithShape="1">
            <a:gsLst>
              <a:gs pos="0">
                <a:srgbClr val="55261C"/>
              </a:gs>
              <a:gs pos="6000">
                <a:srgbClr val="EBDAD4"/>
              </a:gs>
              <a:gs pos="28999">
                <a:srgbClr val="C0524E"/>
              </a:gs>
              <a:gs pos="42000">
                <a:srgbClr val="80302D"/>
              </a:gs>
              <a:gs pos="44000">
                <a:srgbClr val="9C6563"/>
              </a:gs>
              <a:gs pos="48000">
                <a:srgbClr val="FFFFFF"/>
              </a:gs>
              <a:gs pos="78999">
                <a:srgbClr val="83A7C3"/>
              </a:gs>
              <a:gs pos="87000">
                <a:srgbClr val="768FB9"/>
              </a:gs>
              <a:gs pos="92000">
                <a:srgbClr val="83A7C3"/>
              </a:gs>
              <a:gs pos="100000">
                <a:srgbClr val="DCEBF5"/>
              </a:gs>
            </a:gsLst>
            <a:lin ang="5400000"/>
          </a:gradFill>
          <a:ln w="9525">
            <a:solidFill>
              <a:srgbClr val="990000"/>
            </a:solidFill>
            <a:miter lim="800000"/>
            <a:headEnd/>
            <a:tailEnd/>
          </a:ln>
          <a:effectLst>
            <a:outerShdw blurRad="40000" dist="23000" dir="5400000" rotWithShape="0">
              <a:srgbClr val="808080">
                <a:alpha val="34998"/>
              </a:srgbClr>
            </a:outerShdw>
          </a:effectLst>
        </p:spPr>
        <p:txBody>
          <a:bodyPr anchor="ctr"/>
          <a:lstStyle/>
          <a:p>
            <a:pPr algn="ctr" defTabSz="457200">
              <a:defRPr/>
            </a:pPr>
            <a:endParaRPr lang="en-US" sz="1800" dirty="0">
              <a:solidFill>
                <a:prstClr val="white"/>
              </a:solidFill>
              <a:latin typeface="Calibri"/>
              <a:cs typeface="+mn-cs"/>
            </a:endParaRPr>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34142" t="21623" r="53929" b="63182"/>
          <a:stretch>
            <a:fillRect/>
          </a:stretch>
        </p:blipFill>
        <p:spPr bwMode="auto">
          <a:xfrm>
            <a:off x="9279467" y="1"/>
            <a:ext cx="2810933"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a:spLocks noChangeArrowheads="1"/>
          </p:cNvSpPr>
          <p:nvPr userDrawn="1"/>
        </p:nvSpPr>
        <p:spPr bwMode="auto">
          <a:xfrm>
            <a:off x="0" y="990600"/>
            <a:ext cx="12192000" cy="122238"/>
          </a:xfrm>
          <a:prstGeom prst="rect">
            <a:avLst/>
          </a:prstGeom>
          <a:gradFill rotWithShape="1">
            <a:gsLst>
              <a:gs pos="0">
                <a:srgbClr val="55261C"/>
              </a:gs>
              <a:gs pos="6000">
                <a:srgbClr val="EBDAD4"/>
              </a:gs>
              <a:gs pos="28999">
                <a:srgbClr val="C0524E"/>
              </a:gs>
              <a:gs pos="42000">
                <a:srgbClr val="80302D"/>
              </a:gs>
              <a:gs pos="44000">
                <a:srgbClr val="9C6563"/>
              </a:gs>
              <a:gs pos="48000">
                <a:srgbClr val="FFFFFF"/>
              </a:gs>
              <a:gs pos="78999">
                <a:srgbClr val="83A7C3"/>
              </a:gs>
              <a:gs pos="87000">
                <a:srgbClr val="768FB9"/>
              </a:gs>
              <a:gs pos="92000">
                <a:srgbClr val="83A7C3"/>
              </a:gs>
              <a:gs pos="100000">
                <a:srgbClr val="DCEBF5"/>
              </a:gs>
            </a:gsLst>
            <a:lin ang="5400000"/>
          </a:gradFill>
          <a:ln w="9525">
            <a:solidFill>
              <a:srgbClr val="990000"/>
            </a:solidFill>
            <a:miter lim="800000"/>
            <a:headEnd/>
            <a:tailEnd/>
          </a:ln>
          <a:effectLst>
            <a:outerShdw blurRad="40000" dist="23000" dir="5400000" rotWithShape="0">
              <a:srgbClr val="808080">
                <a:alpha val="34998"/>
              </a:srgbClr>
            </a:outerShdw>
          </a:effectLst>
        </p:spPr>
        <p:txBody>
          <a:bodyPr anchor="ctr"/>
          <a:lstStyle/>
          <a:p>
            <a:pPr algn="ctr" defTabSz="457200">
              <a:defRPr/>
            </a:pPr>
            <a:endParaRPr lang="en-US" sz="1800" dirty="0">
              <a:solidFill>
                <a:prstClr val="white"/>
              </a:solidFill>
              <a:latin typeface="Calibri"/>
              <a:cs typeface="+mn-cs"/>
            </a:endParaRPr>
          </a:p>
        </p:txBody>
      </p:sp>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7" name="Footer Placeholder 4"/>
          <p:cNvSpPr>
            <a:spLocks noGrp="1"/>
          </p:cNvSpPr>
          <p:nvPr>
            <p:ph type="ftr" sz="quarter" idx="10"/>
          </p:nvPr>
        </p:nvSpPr>
        <p:spPr>
          <a:xfrm>
            <a:off x="2641601" y="6356351"/>
            <a:ext cx="7014633" cy="365125"/>
          </a:xfrm>
          <a:prstGeom prst="rect">
            <a:avLst/>
          </a:prstGeom>
        </p:spPr>
        <p:txBody>
          <a:bodyPr/>
          <a:lstStyle>
            <a:lvl1pPr defTabSz="914400">
              <a:defRPr/>
            </a:lvl1pPr>
          </a:lstStyle>
          <a:p>
            <a:pPr>
              <a:defRPr/>
            </a:pPr>
            <a:r>
              <a:rPr lang="en-US" dirty="0"/>
              <a:t>14 December 2011 Pre-decisional FOUOMMe</a:t>
            </a:r>
          </a:p>
        </p:txBody>
      </p:sp>
      <p:sp>
        <p:nvSpPr>
          <p:cNvPr id="8" name="Slide Number Placeholder 5"/>
          <p:cNvSpPr>
            <a:spLocks noGrp="1"/>
          </p:cNvSpPr>
          <p:nvPr>
            <p:ph type="sldNum" sz="quarter" idx="11"/>
          </p:nvPr>
        </p:nvSpPr>
        <p:spPr/>
        <p:txBody>
          <a:bodyPr/>
          <a:lstStyle>
            <a:lvl1pPr defTabSz="914400">
              <a:defRPr>
                <a:solidFill>
                  <a:prstClr val="black"/>
                </a:solidFill>
              </a:defRPr>
            </a:lvl1pPr>
          </a:lstStyle>
          <a:p>
            <a:pPr>
              <a:defRPr/>
            </a:pPr>
            <a:fld id="{354C585E-1105-40F3-B1DD-99121996A413}" type="slidenum">
              <a:rPr lang="en-US"/>
              <a:pPr>
                <a:defRPr/>
              </a:pPr>
              <a:t>‹#›</a:t>
            </a:fld>
            <a:endParaRPr lang="en-US" dirty="0"/>
          </a:p>
        </p:txBody>
      </p:sp>
    </p:spTree>
    <p:extLst>
      <p:ext uri="{BB962C8B-B14F-4D97-AF65-F5344CB8AC3E}">
        <p14:creationId xmlns:p14="http://schemas.microsoft.com/office/powerpoint/2010/main" val="9696637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5_Custom Layout">
    <p:spTree>
      <p:nvGrpSpPr>
        <p:cNvPr id="1" name=""/>
        <p:cNvGrpSpPr/>
        <p:nvPr/>
      </p:nvGrpSpPr>
      <p:grpSpPr>
        <a:xfrm>
          <a:off x="0" y="0"/>
          <a:ext cx="0" cy="0"/>
          <a:chOff x="0" y="0"/>
          <a:chExt cx="0" cy="0"/>
        </a:xfrm>
      </p:grpSpPr>
      <p:pic>
        <p:nvPicPr>
          <p:cNvPr id="3"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l="34142" t="21623" r="53929" b="63182"/>
          <a:stretch>
            <a:fillRect/>
          </a:stretch>
        </p:blipFill>
        <p:spPr bwMode="auto">
          <a:xfrm>
            <a:off x="9279467" y="1"/>
            <a:ext cx="2810933"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p:txBody>
          <a:bodyPr/>
          <a:lstStyle>
            <a:lvl1pPr>
              <a:defRPr/>
            </a:lvl1pPr>
          </a:lstStyle>
          <a:p>
            <a:pPr>
              <a:defRPr/>
            </a:pPr>
            <a:fld id="{D3290BD4-F9B3-4A89-A619-2F726A6E8AD0}" type="slidenum">
              <a:rPr lang="en-US"/>
              <a:pPr>
                <a:defRPr/>
              </a:pPr>
              <a:t>‹#›</a:t>
            </a:fld>
            <a:endParaRPr lang="en-US" dirty="0"/>
          </a:p>
        </p:txBody>
      </p:sp>
    </p:spTree>
    <p:extLst>
      <p:ext uri="{BB962C8B-B14F-4D97-AF65-F5344CB8AC3E}">
        <p14:creationId xmlns:p14="http://schemas.microsoft.com/office/powerpoint/2010/main" val="15565300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FC 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Agenda</a:t>
            </a:r>
          </a:p>
        </p:txBody>
      </p:sp>
      <p:sp>
        <p:nvSpPr>
          <p:cNvPr id="3" name="Slide Number Placeholder 2"/>
          <p:cNvSpPr>
            <a:spLocks noGrp="1"/>
          </p:cNvSpPr>
          <p:nvPr>
            <p:ph type="sldNum" sz="quarter" idx="10"/>
          </p:nvPr>
        </p:nvSpPr>
        <p:spPr/>
        <p:txBody>
          <a:bodyPr/>
          <a:lstStyle/>
          <a:p>
            <a:fld id="{EACE6E22-E655-5947-A8B4-6F095FBA2C12}" type="slidenum">
              <a:rPr lang="en-US" smtClean="0"/>
              <a:pPr/>
              <a:t>‹#›</a:t>
            </a:fld>
            <a:endParaRPr lang="en-US" dirty="0"/>
          </a:p>
        </p:txBody>
      </p:sp>
      <p:sp>
        <p:nvSpPr>
          <p:cNvPr id="6" name="Content Placeholder 5"/>
          <p:cNvSpPr>
            <a:spLocks noGrp="1"/>
          </p:cNvSpPr>
          <p:nvPr>
            <p:ph sz="quarter" idx="12" hasCustomPrompt="1"/>
          </p:nvPr>
        </p:nvSpPr>
        <p:spPr>
          <a:xfrm>
            <a:off x="4940301" y="1027114"/>
            <a:ext cx="6413500" cy="5153025"/>
          </a:xfrm>
        </p:spPr>
        <p:txBody>
          <a:bodyPr>
            <a:normAutofit/>
          </a:bodyPr>
          <a:lstStyle>
            <a:lvl1pPr marL="0" indent="0">
              <a:spcBef>
                <a:spcPts val="1800"/>
              </a:spcBef>
              <a:buNone/>
              <a:defRPr sz="1600" i="0" cap="all" spc="100" baseline="0">
                <a:latin typeface="Calibri" charset="0"/>
                <a:ea typeface="Calibri" charset="0"/>
                <a:cs typeface="Calibri" charset="0"/>
              </a:defRPr>
            </a:lvl1pPr>
            <a:lvl2pPr marL="457200" indent="0">
              <a:spcBef>
                <a:spcPts val="1200"/>
              </a:spcBef>
              <a:buNone/>
              <a:defRPr/>
            </a:lvl2pPr>
          </a:lstStyle>
          <a:p>
            <a:pPr lvl="0"/>
            <a:r>
              <a:rPr lang="en-US" dirty="0"/>
              <a:t>Section 1</a:t>
            </a:r>
          </a:p>
          <a:p>
            <a:pPr lvl="0"/>
            <a:r>
              <a:rPr lang="en-US" dirty="0"/>
              <a:t>Section 2</a:t>
            </a:r>
          </a:p>
          <a:p>
            <a:pPr lvl="0"/>
            <a:r>
              <a:rPr lang="en-US" dirty="0"/>
              <a:t>Section 3</a:t>
            </a:r>
          </a:p>
          <a:p>
            <a:pPr lvl="0"/>
            <a:r>
              <a:rPr lang="en-US" dirty="0"/>
              <a:t>Section 4</a:t>
            </a:r>
          </a:p>
          <a:p>
            <a:pPr lvl="0"/>
            <a:r>
              <a:rPr lang="en-US" dirty="0"/>
              <a:t>Section 5</a:t>
            </a:r>
          </a:p>
          <a:p>
            <a:pPr lvl="0"/>
            <a:r>
              <a:rPr lang="en-US" dirty="0"/>
              <a:t>Section 6</a:t>
            </a:r>
          </a:p>
        </p:txBody>
      </p:sp>
      <p:sp>
        <p:nvSpPr>
          <p:cNvPr id="7" name="Date Placeholder 3"/>
          <p:cNvSpPr>
            <a:spLocks noGrp="1"/>
          </p:cNvSpPr>
          <p:nvPr>
            <p:ph type="dt" sz="half" idx="2"/>
          </p:nvPr>
        </p:nvSpPr>
        <p:spPr>
          <a:xfrm>
            <a:off x="838201" y="6446664"/>
            <a:ext cx="1104452" cy="365125"/>
          </a:xfrm>
          <a:prstGeom prst="rect">
            <a:avLst/>
          </a:prstGeom>
        </p:spPr>
        <p:txBody>
          <a:bodyPr vert="horz" lIns="91440" tIns="45720" rIns="91440" bIns="45720" rtlCol="0" anchor="ctr"/>
          <a:lstStyle>
            <a:lvl1pPr algn="l">
              <a:defRPr sz="1000">
                <a:solidFill>
                  <a:schemeClr val="bg1"/>
                </a:solidFill>
              </a:defRPr>
            </a:lvl1pPr>
          </a:lstStyle>
          <a:p>
            <a:endParaRPr lang="en-US" dirty="0"/>
          </a:p>
        </p:txBody>
      </p:sp>
    </p:spTree>
    <p:extLst>
      <p:ext uri="{BB962C8B-B14F-4D97-AF65-F5344CB8AC3E}">
        <p14:creationId xmlns:p14="http://schemas.microsoft.com/office/powerpoint/2010/main" val="36537202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tent Two Column">
    <p:spTree>
      <p:nvGrpSpPr>
        <p:cNvPr id="1" name=""/>
        <p:cNvGrpSpPr/>
        <p:nvPr/>
      </p:nvGrpSpPr>
      <p:grpSpPr>
        <a:xfrm>
          <a:off x="0" y="0"/>
          <a:ext cx="0" cy="0"/>
          <a:chOff x="0" y="0"/>
          <a:chExt cx="0" cy="0"/>
        </a:xfrm>
      </p:grpSpPr>
      <p:sp>
        <p:nvSpPr>
          <p:cNvPr id="9" name="Content Placeholder 8"/>
          <p:cNvSpPr>
            <a:spLocks noGrp="1"/>
          </p:cNvSpPr>
          <p:nvPr>
            <p:ph sz="quarter" idx="12" hasCustomPrompt="1"/>
          </p:nvPr>
        </p:nvSpPr>
        <p:spPr>
          <a:xfrm>
            <a:off x="6472296" y="1550021"/>
            <a:ext cx="4881504" cy="4626943"/>
          </a:xfrm>
        </p:spPr>
        <p:txBody>
          <a:bodyPr/>
          <a:lstStyle>
            <a:lvl1pPr>
              <a:defRPr>
                <a:solidFill>
                  <a:schemeClr val="tx1"/>
                </a:solidFill>
              </a:defRPr>
            </a:lvl1pPr>
          </a:lstStyle>
          <a:p>
            <a:pPr lvl="0"/>
            <a:r>
              <a:rPr lang="en-US" dirty="0"/>
              <a:t>Level 1 is used for body text. The bullet is optional and may be removed. </a:t>
            </a:r>
            <a:br>
              <a:rPr lang="en-US" dirty="0"/>
            </a:br>
            <a:r>
              <a:rPr lang="en-US" dirty="0"/>
              <a:t>Click “indent more” to access additional text styles.</a:t>
            </a:r>
          </a:p>
          <a:p>
            <a:pPr lvl="1"/>
            <a:r>
              <a:rPr lang="en-US" dirty="0"/>
              <a:t>Second level is a nested text bullet</a:t>
            </a:r>
          </a:p>
          <a:p>
            <a:pPr lvl="2"/>
            <a:r>
              <a:rPr lang="en-US" dirty="0"/>
              <a:t>Third level is a nested text bullet. </a:t>
            </a:r>
          </a:p>
          <a:p>
            <a:pPr lvl="3"/>
            <a:r>
              <a:rPr lang="en-US" dirty="0"/>
              <a:t>Level 4 is an optional subhead</a:t>
            </a:r>
          </a:p>
          <a:p>
            <a:pPr lvl="4"/>
            <a:r>
              <a:rPr lang="en-US" dirty="0"/>
              <a:t>Level 5 is an optional short description. </a:t>
            </a:r>
          </a:p>
          <a:p>
            <a:pPr lvl="5"/>
            <a:r>
              <a:rPr lang="en-US" dirty="0"/>
              <a:t>Level 6 is used for source information or footnotes.</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z="1000"/>
            </a:lvl1pPr>
          </a:lstStyle>
          <a:p>
            <a:fld id="{EACE6E22-E655-5947-A8B4-6F095FBA2C12}" type="slidenum">
              <a:rPr lang="en-US" smtClean="0"/>
              <a:pPr/>
              <a:t>‹#›</a:t>
            </a:fld>
            <a:endParaRPr lang="en-US" dirty="0"/>
          </a:p>
        </p:txBody>
      </p:sp>
      <p:sp>
        <p:nvSpPr>
          <p:cNvPr id="4" name="Footer Placeholder 3"/>
          <p:cNvSpPr>
            <a:spLocks noGrp="1"/>
          </p:cNvSpPr>
          <p:nvPr>
            <p:ph type="ftr" sz="quarter" idx="11"/>
          </p:nvPr>
        </p:nvSpPr>
        <p:spPr>
          <a:xfrm>
            <a:off x="2641601" y="6356351"/>
            <a:ext cx="7014633" cy="365125"/>
          </a:xfrm>
          <a:prstGeom prst="rect">
            <a:avLst/>
          </a:prstGeom>
        </p:spPr>
        <p:txBody>
          <a:bodyPr/>
          <a:lstStyle/>
          <a:p>
            <a:r>
              <a:rPr lang="en-US" dirty="0"/>
              <a:t>Booz Allen Hamilton Internal</a:t>
            </a:r>
          </a:p>
        </p:txBody>
      </p:sp>
      <p:sp>
        <p:nvSpPr>
          <p:cNvPr id="10" name="Content Placeholder 8"/>
          <p:cNvSpPr>
            <a:spLocks noGrp="1"/>
          </p:cNvSpPr>
          <p:nvPr>
            <p:ph sz="quarter" idx="13" hasCustomPrompt="1"/>
          </p:nvPr>
        </p:nvSpPr>
        <p:spPr>
          <a:xfrm>
            <a:off x="883477" y="1550021"/>
            <a:ext cx="4796211" cy="4626943"/>
          </a:xfrm>
        </p:spPr>
        <p:txBody>
          <a:bodyPr/>
          <a:lstStyle>
            <a:lvl1pPr>
              <a:defRPr baseline="0">
                <a:solidFill>
                  <a:schemeClr val="tx1"/>
                </a:solidFill>
              </a:defRPr>
            </a:lvl1pPr>
          </a:lstStyle>
          <a:p>
            <a:pPr lvl="0"/>
            <a:r>
              <a:rPr lang="en-US" dirty="0"/>
              <a:t>Level 1 is used for body text. The bullet is optional and may be removed. </a:t>
            </a:r>
            <a:br>
              <a:rPr lang="en-US" dirty="0"/>
            </a:br>
            <a:r>
              <a:rPr lang="en-US" dirty="0"/>
              <a:t>Click “indent more” to access additional text styles.</a:t>
            </a:r>
          </a:p>
          <a:p>
            <a:pPr lvl="1"/>
            <a:r>
              <a:rPr lang="en-US" dirty="0"/>
              <a:t>Second level is a nested text bullet</a:t>
            </a:r>
          </a:p>
          <a:p>
            <a:pPr lvl="2"/>
            <a:r>
              <a:rPr lang="en-US" dirty="0"/>
              <a:t>Third level is a nested text bullet. </a:t>
            </a:r>
          </a:p>
          <a:p>
            <a:pPr lvl="3"/>
            <a:r>
              <a:rPr lang="en-US" dirty="0"/>
              <a:t>Level 4 is an optional subhead</a:t>
            </a:r>
          </a:p>
          <a:p>
            <a:pPr lvl="4"/>
            <a:r>
              <a:rPr lang="en-US" dirty="0"/>
              <a:t>Level 5 is an optional short description. </a:t>
            </a:r>
          </a:p>
          <a:p>
            <a:pPr lvl="5"/>
            <a:r>
              <a:rPr lang="en-US" dirty="0"/>
              <a:t>Level 6 is used for source information or footnotes.</a:t>
            </a:r>
          </a:p>
        </p:txBody>
      </p:sp>
      <p:sp>
        <p:nvSpPr>
          <p:cNvPr id="7" name="Date Placeholder 3"/>
          <p:cNvSpPr>
            <a:spLocks noGrp="1"/>
          </p:cNvSpPr>
          <p:nvPr>
            <p:ph type="dt" sz="half" idx="2"/>
          </p:nvPr>
        </p:nvSpPr>
        <p:spPr>
          <a:xfrm>
            <a:off x="5637007" y="6446664"/>
            <a:ext cx="1104452"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1324481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15A9ED6-8027-4A43-81D8-6B5A1529AFE4}" type="datetime1">
              <a:rPr lang="en-US"/>
              <a:pPr>
                <a:defRPr/>
              </a:pPr>
              <a:t>11/30/2018</a:t>
            </a:fld>
            <a:endParaRPr lang="en-US" dirty="0"/>
          </a:p>
        </p:txBody>
      </p:sp>
      <p:sp>
        <p:nvSpPr>
          <p:cNvPr id="5" name="Footer Placeholder 4"/>
          <p:cNvSpPr>
            <a:spLocks noGrp="1"/>
          </p:cNvSpPr>
          <p:nvPr>
            <p:ph type="ftr" sz="quarter" idx="11"/>
          </p:nvPr>
        </p:nvSpPr>
        <p:spPr>
          <a:xfrm>
            <a:off x="2641601" y="6356351"/>
            <a:ext cx="7014633" cy="365125"/>
          </a:xfrm>
          <a:prstGeom prst="rect">
            <a:avLst/>
          </a:prstGeom>
        </p:spPr>
        <p:txBody>
          <a:bodyPr/>
          <a:lstStyle>
            <a:lvl1pPr>
              <a:defRPr/>
            </a:lvl1pPr>
          </a:lstStyle>
          <a:p>
            <a:pPr>
              <a:defRPr/>
            </a:pPr>
            <a:r>
              <a:rPr lang="en-US" dirty="0"/>
              <a:t>“Medically Ready Force…Ready Medical Force”</a:t>
            </a:r>
          </a:p>
        </p:txBody>
      </p:sp>
      <p:sp>
        <p:nvSpPr>
          <p:cNvPr id="6" name="Slide Number Placeholder 5"/>
          <p:cNvSpPr>
            <a:spLocks noGrp="1"/>
          </p:cNvSpPr>
          <p:nvPr>
            <p:ph type="sldNum" sz="quarter" idx="12"/>
          </p:nvPr>
        </p:nvSpPr>
        <p:spPr/>
        <p:txBody>
          <a:bodyPr/>
          <a:lstStyle>
            <a:lvl1pPr>
              <a:defRPr sz="1400" b="1"/>
            </a:lvl1pPr>
          </a:lstStyle>
          <a:p>
            <a:pPr>
              <a:defRPr/>
            </a:pPr>
            <a:fld id="{682E4E41-C762-4826-AABD-A05C8323F5B9}" type="slidenum">
              <a:rPr lang="en-US"/>
              <a:pPr>
                <a:defRPr/>
              </a:pPr>
              <a:t>‹#›</a:t>
            </a:fld>
            <a:endParaRPr lang="en-US" dirty="0"/>
          </a:p>
        </p:txBody>
      </p:sp>
    </p:spTree>
    <p:extLst>
      <p:ext uri="{BB962C8B-B14F-4D97-AF65-F5344CB8AC3E}">
        <p14:creationId xmlns:p14="http://schemas.microsoft.com/office/powerpoint/2010/main" val="13279381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lang="en-US" altLang="en-US" sz="2400" kern="1200" dirty="0" smtClean="0">
                <a:solidFill>
                  <a:schemeClr val="tx1"/>
                </a:solidFill>
                <a:latin typeface="+mn-lt"/>
                <a:ea typeface="+mn-ea"/>
                <a:cs typeface="+mn-cs"/>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a16="http://schemas.microsoft.com/office/drawing/2014/main" xmlns="" id="{4449ED78-8C14-43C4-A192-5FB764368732}"/>
              </a:ext>
            </a:extLst>
          </p:cNvPr>
          <p:cNvSpPr>
            <a:spLocks noGrp="1"/>
          </p:cNvSpPr>
          <p:nvPr>
            <p:ph type="ftr" sz="quarter" idx="10"/>
          </p:nvPr>
        </p:nvSpPr>
        <p:spPr>
          <a:xfrm>
            <a:off x="2641601" y="6356351"/>
            <a:ext cx="7014633" cy="365125"/>
          </a:xfrm>
          <a:prstGeom prst="rect">
            <a:avLst/>
          </a:prstGeom>
        </p:spPr>
        <p:txBody>
          <a:bodyPr/>
          <a:lstStyle>
            <a:lvl1pPr defTabSz="914400">
              <a:defRPr/>
            </a:lvl1pPr>
          </a:lstStyle>
          <a:p>
            <a:pPr>
              <a:defRPr/>
            </a:pPr>
            <a:r>
              <a:rPr lang="en-US" dirty="0"/>
              <a:t>“Medically Ready Force…Ready Medical Force”</a:t>
            </a:r>
          </a:p>
        </p:txBody>
      </p:sp>
      <p:sp>
        <p:nvSpPr>
          <p:cNvPr id="5" name="Slide Number Placeholder 5">
            <a:extLst>
              <a:ext uri="{FF2B5EF4-FFF2-40B4-BE49-F238E27FC236}">
                <a16:creationId xmlns:a16="http://schemas.microsoft.com/office/drawing/2014/main" xmlns="" id="{87CD18B0-53A9-43FF-BE42-3E4267AD9DDD}"/>
              </a:ext>
            </a:extLst>
          </p:cNvPr>
          <p:cNvSpPr>
            <a:spLocks noGrp="1"/>
          </p:cNvSpPr>
          <p:nvPr>
            <p:ph type="sldNum" sz="quarter" idx="11"/>
          </p:nvPr>
        </p:nvSpPr>
        <p:spPr/>
        <p:txBody>
          <a:bodyPr/>
          <a:lstStyle>
            <a:lvl1pPr defTabSz="914400">
              <a:defRPr/>
            </a:lvl1pPr>
          </a:lstStyle>
          <a:p>
            <a:pPr>
              <a:defRPr/>
            </a:pPr>
            <a:fld id="{1E1FCA06-EDFB-400F-968C-5D7F6E353076}" type="slidenum">
              <a:rPr lang="en-US" altLang="en-US"/>
              <a:pPr>
                <a:defRPr/>
              </a:pPr>
              <a:t>‹#›</a:t>
            </a:fld>
            <a:endParaRPr lang="en-US" altLang="en-US" dirty="0"/>
          </a:p>
        </p:txBody>
      </p:sp>
    </p:spTree>
    <p:extLst>
      <p:ext uri="{BB962C8B-B14F-4D97-AF65-F5344CB8AC3E}">
        <p14:creationId xmlns:p14="http://schemas.microsoft.com/office/powerpoint/2010/main" val="1224953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0"/>
          </p:nvPr>
        </p:nvSpPr>
        <p:spPr>
          <a:xfrm>
            <a:off x="2641601" y="6356351"/>
            <a:ext cx="7014633" cy="365125"/>
          </a:xfrm>
          <a:prstGeom prst="rect">
            <a:avLst/>
          </a:prstGeom>
        </p:spPr>
        <p:txBody>
          <a:bodyPr/>
          <a:lstStyle>
            <a:lvl1pPr defTabSz="914400">
              <a:defRPr/>
            </a:lvl1pPr>
          </a:lstStyle>
          <a:p>
            <a:pPr>
              <a:defRPr/>
            </a:pPr>
            <a:r>
              <a:rPr lang="en-US" dirty="0"/>
              <a:t>14 December 2011 Pre-decisional FOUOMMe</a:t>
            </a:r>
          </a:p>
        </p:txBody>
      </p:sp>
      <p:sp>
        <p:nvSpPr>
          <p:cNvPr id="8" name="Slide Number Placeholder 5"/>
          <p:cNvSpPr>
            <a:spLocks noGrp="1"/>
          </p:cNvSpPr>
          <p:nvPr>
            <p:ph type="sldNum" sz="quarter" idx="11"/>
          </p:nvPr>
        </p:nvSpPr>
        <p:spPr/>
        <p:txBody>
          <a:bodyPr/>
          <a:lstStyle>
            <a:lvl1pPr defTabSz="914400">
              <a:defRPr/>
            </a:lvl1pPr>
          </a:lstStyle>
          <a:p>
            <a:pPr>
              <a:defRPr/>
            </a:pPr>
            <a:fld id="{2673E2D6-D5D3-4480-B758-3A9D46FD1089}"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1121081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lang="en-US" altLang="en-US" sz="2400" kern="1200" dirty="0" smtClean="0">
                <a:solidFill>
                  <a:schemeClr val="tx1"/>
                </a:solidFill>
                <a:latin typeface="+mn-lt"/>
                <a:ea typeface="+mn-ea"/>
                <a:cs typeface="+mn-cs"/>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a16="http://schemas.microsoft.com/office/drawing/2014/main" xmlns="" id="{4449ED78-8C14-43C4-A192-5FB764368732}"/>
              </a:ext>
            </a:extLst>
          </p:cNvPr>
          <p:cNvSpPr>
            <a:spLocks noGrp="1"/>
          </p:cNvSpPr>
          <p:nvPr>
            <p:ph type="ftr" sz="quarter" idx="10"/>
          </p:nvPr>
        </p:nvSpPr>
        <p:spPr>
          <a:xfrm>
            <a:off x="2641601" y="6356351"/>
            <a:ext cx="7014633" cy="365125"/>
          </a:xfrm>
          <a:prstGeom prst="rect">
            <a:avLst/>
          </a:prstGeom>
        </p:spPr>
        <p:txBody>
          <a:bodyPr/>
          <a:lstStyle>
            <a:lvl1pPr defTabSz="914400">
              <a:defRPr/>
            </a:lvl1pPr>
          </a:lstStyle>
          <a:p>
            <a:pPr>
              <a:defRPr/>
            </a:pPr>
            <a:r>
              <a:rPr lang="en-US" dirty="0"/>
              <a:t>“Medically Ready Force…Ready Medical Force”</a:t>
            </a:r>
          </a:p>
        </p:txBody>
      </p:sp>
      <p:sp>
        <p:nvSpPr>
          <p:cNvPr id="5" name="Slide Number Placeholder 5">
            <a:extLst>
              <a:ext uri="{FF2B5EF4-FFF2-40B4-BE49-F238E27FC236}">
                <a16:creationId xmlns:a16="http://schemas.microsoft.com/office/drawing/2014/main" xmlns="" id="{87CD18B0-53A9-43FF-BE42-3E4267AD9DDD}"/>
              </a:ext>
            </a:extLst>
          </p:cNvPr>
          <p:cNvSpPr>
            <a:spLocks noGrp="1"/>
          </p:cNvSpPr>
          <p:nvPr>
            <p:ph type="sldNum" sz="quarter" idx="11"/>
          </p:nvPr>
        </p:nvSpPr>
        <p:spPr/>
        <p:txBody>
          <a:bodyPr/>
          <a:lstStyle>
            <a:lvl1pPr defTabSz="914400">
              <a:defRPr/>
            </a:lvl1pPr>
          </a:lstStyle>
          <a:p>
            <a:pPr>
              <a:defRPr/>
            </a:pPr>
            <a:fld id="{1E1FCA06-EDFB-400F-968C-5D7F6E353076}" type="slidenum">
              <a:rPr lang="en-US" altLang="en-US"/>
              <a:pPr>
                <a:defRPr/>
              </a:pPr>
              <a:t>‹#›</a:t>
            </a:fld>
            <a:endParaRPr lang="en-US" altLang="en-US" dirty="0"/>
          </a:p>
        </p:txBody>
      </p:sp>
    </p:spTree>
    <p:extLst>
      <p:ext uri="{BB962C8B-B14F-4D97-AF65-F5344CB8AC3E}">
        <p14:creationId xmlns:p14="http://schemas.microsoft.com/office/powerpoint/2010/main" val="40002387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lang="en-US" altLang="en-US" sz="2400" kern="1200" dirty="0" smtClean="0">
                <a:solidFill>
                  <a:schemeClr val="tx1"/>
                </a:solidFill>
                <a:latin typeface="+mn-lt"/>
                <a:ea typeface="+mn-ea"/>
                <a:cs typeface="+mn-cs"/>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a16="http://schemas.microsoft.com/office/drawing/2014/main" xmlns="" id="{4449ED78-8C14-43C4-A192-5FB764368732}"/>
              </a:ext>
            </a:extLst>
          </p:cNvPr>
          <p:cNvSpPr>
            <a:spLocks noGrp="1"/>
          </p:cNvSpPr>
          <p:nvPr>
            <p:ph type="ftr" sz="quarter" idx="10"/>
          </p:nvPr>
        </p:nvSpPr>
        <p:spPr>
          <a:xfrm>
            <a:off x="2641601" y="6356351"/>
            <a:ext cx="7014633" cy="365125"/>
          </a:xfrm>
          <a:prstGeom prst="rect">
            <a:avLst/>
          </a:prstGeom>
        </p:spPr>
        <p:txBody>
          <a:bodyPr/>
          <a:lstStyle>
            <a:lvl1pPr defTabSz="914400">
              <a:defRPr/>
            </a:lvl1pPr>
          </a:lstStyle>
          <a:p>
            <a:pPr>
              <a:defRPr/>
            </a:pPr>
            <a:r>
              <a:rPr lang="en-US" dirty="0"/>
              <a:t>“Medically Ready Force…Ready Medical Force”</a:t>
            </a:r>
          </a:p>
        </p:txBody>
      </p:sp>
      <p:sp>
        <p:nvSpPr>
          <p:cNvPr id="5" name="Slide Number Placeholder 5">
            <a:extLst>
              <a:ext uri="{FF2B5EF4-FFF2-40B4-BE49-F238E27FC236}">
                <a16:creationId xmlns:a16="http://schemas.microsoft.com/office/drawing/2014/main" xmlns="" id="{87CD18B0-53A9-43FF-BE42-3E4267AD9DDD}"/>
              </a:ext>
            </a:extLst>
          </p:cNvPr>
          <p:cNvSpPr>
            <a:spLocks noGrp="1"/>
          </p:cNvSpPr>
          <p:nvPr>
            <p:ph type="sldNum" sz="quarter" idx="11"/>
          </p:nvPr>
        </p:nvSpPr>
        <p:spPr/>
        <p:txBody>
          <a:bodyPr/>
          <a:lstStyle>
            <a:lvl1pPr defTabSz="914400">
              <a:defRPr/>
            </a:lvl1pPr>
          </a:lstStyle>
          <a:p>
            <a:pPr>
              <a:defRPr/>
            </a:pPr>
            <a:fld id="{1E1FCA06-EDFB-400F-968C-5D7F6E353076}" type="slidenum">
              <a:rPr lang="en-US" altLang="en-US"/>
              <a:pPr>
                <a:defRPr/>
              </a:pPr>
              <a:t>‹#›</a:t>
            </a:fld>
            <a:endParaRPr lang="en-US" altLang="en-US" dirty="0"/>
          </a:p>
        </p:txBody>
      </p:sp>
    </p:spTree>
    <p:extLst>
      <p:ext uri="{BB962C8B-B14F-4D97-AF65-F5344CB8AC3E}">
        <p14:creationId xmlns:p14="http://schemas.microsoft.com/office/powerpoint/2010/main" val="14145404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lang="en-US" altLang="en-US" sz="2400" kern="1200" dirty="0" smtClean="0">
                <a:solidFill>
                  <a:schemeClr val="tx1"/>
                </a:solidFill>
                <a:latin typeface="+mn-lt"/>
                <a:ea typeface="+mn-ea"/>
                <a:cs typeface="+mn-cs"/>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a16="http://schemas.microsoft.com/office/drawing/2014/main" xmlns="" id="{4449ED78-8C14-43C4-A192-5FB764368732}"/>
              </a:ext>
            </a:extLst>
          </p:cNvPr>
          <p:cNvSpPr>
            <a:spLocks noGrp="1"/>
          </p:cNvSpPr>
          <p:nvPr>
            <p:ph type="ftr" sz="quarter" idx="10"/>
          </p:nvPr>
        </p:nvSpPr>
        <p:spPr>
          <a:xfrm>
            <a:off x="2641601" y="6356351"/>
            <a:ext cx="7014633" cy="365125"/>
          </a:xfrm>
          <a:prstGeom prst="rect">
            <a:avLst/>
          </a:prstGeom>
        </p:spPr>
        <p:txBody>
          <a:bodyPr/>
          <a:lstStyle>
            <a:lvl1pPr defTabSz="914400">
              <a:defRPr/>
            </a:lvl1pPr>
          </a:lstStyle>
          <a:p>
            <a:pPr>
              <a:defRPr/>
            </a:pPr>
            <a:r>
              <a:rPr lang="en-US" dirty="0"/>
              <a:t>“Medically Ready Force…Ready Medical Force”</a:t>
            </a:r>
          </a:p>
        </p:txBody>
      </p:sp>
      <p:sp>
        <p:nvSpPr>
          <p:cNvPr id="5" name="Slide Number Placeholder 5">
            <a:extLst>
              <a:ext uri="{FF2B5EF4-FFF2-40B4-BE49-F238E27FC236}">
                <a16:creationId xmlns:a16="http://schemas.microsoft.com/office/drawing/2014/main" xmlns="" id="{87CD18B0-53A9-43FF-BE42-3E4267AD9DDD}"/>
              </a:ext>
            </a:extLst>
          </p:cNvPr>
          <p:cNvSpPr>
            <a:spLocks noGrp="1"/>
          </p:cNvSpPr>
          <p:nvPr>
            <p:ph type="sldNum" sz="quarter" idx="11"/>
          </p:nvPr>
        </p:nvSpPr>
        <p:spPr/>
        <p:txBody>
          <a:bodyPr/>
          <a:lstStyle>
            <a:lvl1pPr defTabSz="914400">
              <a:defRPr/>
            </a:lvl1pPr>
          </a:lstStyle>
          <a:p>
            <a:pPr>
              <a:defRPr/>
            </a:pPr>
            <a:fld id="{1E1FCA06-EDFB-400F-968C-5D7F6E353076}" type="slidenum">
              <a:rPr lang="en-US" altLang="en-US"/>
              <a:pPr>
                <a:defRPr/>
              </a:pPr>
              <a:t>‹#›</a:t>
            </a:fld>
            <a:endParaRPr lang="en-US" altLang="en-US" dirty="0"/>
          </a:p>
        </p:txBody>
      </p:sp>
    </p:spTree>
    <p:extLst>
      <p:ext uri="{BB962C8B-B14F-4D97-AF65-F5344CB8AC3E}">
        <p14:creationId xmlns:p14="http://schemas.microsoft.com/office/powerpoint/2010/main" val="17831111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lang="en-US" altLang="en-US" sz="2400" kern="1200" dirty="0" smtClean="0">
                <a:solidFill>
                  <a:schemeClr val="tx1"/>
                </a:solidFill>
                <a:latin typeface="+mn-lt"/>
                <a:ea typeface="+mn-ea"/>
                <a:cs typeface="+mn-cs"/>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a16="http://schemas.microsoft.com/office/drawing/2014/main" xmlns="" id="{4449ED78-8C14-43C4-A192-5FB764368732}"/>
              </a:ext>
            </a:extLst>
          </p:cNvPr>
          <p:cNvSpPr>
            <a:spLocks noGrp="1"/>
          </p:cNvSpPr>
          <p:nvPr>
            <p:ph type="ftr" sz="quarter" idx="10"/>
          </p:nvPr>
        </p:nvSpPr>
        <p:spPr>
          <a:xfrm>
            <a:off x="2641601" y="6356351"/>
            <a:ext cx="7014633" cy="365125"/>
          </a:xfrm>
          <a:prstGeom prst="rect">
            <a:avLst/>
          </a:prstGeom>
        </p:spPr>
        <p:txBody>
          <a:bodyPr/>
          <a:lstStyle>
            <a:lvl1pPr defTabSz="914400">
              <a:defRPr/>
            </a:lvl1pPr>
          </a:lstStyle>
          <a:p>
            <a:pPr>
              <a:defRPr/>
            </a:pPr>
            <a:r>
              <a:rPr lang="en-US" dirty="0"/>
              <a:t>“Medically Ready Force…Ready Medical Force”</a:t>
            </a:r>
          </a:p>
        </p:txBody>
      </p:sp>
      <p:sp>
        <p:nvSpPr>
          <p:cNvPr id="5" name="Slide Number Placeholder 5">
            <a:extLst>
              <a:ext uri="{FF2B5EF4-FFF2-40B4-BE49-F238E27FC236}">
                <a16:creationId xmlns:a16="http://schemas.microsoft.com/office/drawing/2014/main" xmlns="" id="{87CD18B0-53A9-43FF-BE42-3E4267AD9DDD}"/>
              </a:ext>
            </a:extLst>
          </p:cNvPr>
          <p:cNvSpPr>
            <a:spLocks noGrp="1"/>
          </p:cNvSpPr>
          <p:nvPr>
            <p:ph type="sldNum" sz="quarter" idx="11"/>
          </p:nvPr>
        </p:nvSpPr>
        <p:spPr/>
        <p:txBody>
          <a:bodyPr/>
          <a:lstStyle>
            <a:lvl1pPr defTabSz="914400">
              <a:defRPr/>
            </a:lvl1pPr>
          </a:lstStyle>
          <a:p>
            <a:pPr>
              <a:defRPr/>
            </a:pPr>
            <a:fld id="{1E1FCA06-EDFB-400F-968C-5D7F6E353076}" type="slidenum">
              <a:rPr lang="en-US" altLang="en-US"/>
              <a:pPr>
                <a:defRPr/>
              </a:pPr>
              <a:t>‹#›</a:t>
            </a:fld>
            <a:endParaRPr lang="en-US" altLang="en-US" dirty="0"/>
          </a:p>
        </p:txBody>
      </p:sp>
    </p:spTree>
    <p:extLst>
      <p:ext uri="{BB962C8B-B14F-4D97-AF65-F5344CB8AC3E}">
        <p14:creationId xmlns:p14="http://schemas.microsoft.com/office/powerpoint/2010/main" val="6957741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lang="en-US" altLang="en-US" sz="2400" kern="1200" dirty="0" smtClean="0">
                <a:solidFill>
                  <a:schemeClr val="tx1"/>
                </a:solidFill>
                <a:latin typeface="+mn-lt"/>
                <a:ea typeface="+mn-ea"/>
                <a:cs typeface="+mn-cs"/>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a16="http://schemas.microsoft.com/office/drawing/2014/main" xmlns="" id="{4449ED78-8C14-43C4-A192-5FB764368732}"/>
              </a:ext>
            </a:extLst>
          </p:cNvPr>
          <p:cNvSpPr>
            <a:spLocks noGrp="1"/>
          </p:cNvSpPr>
          <p:nvPr>
            <p:ph type="ftr" sz="quarter" idx="10"/>
          </p:nvPr>
        </p:nvSpPr>
        <p:spPr>
          <a:xfrm>
            <a:off x="2641601" y="6356351"/>
            <a:ext cx="7014633" cy="365125"/>
          </a:xfrm>
          <a:prstGeom prst="rect">
            <a:avLst/>
          </a:prstGeom>
        </p:spPr>
        <p:txBody>
          <a:bodyPr/>
          <a:lstStyle>
            <a:lvl1pPr defTabSz="914400">
              <a:defRPr/>
            </a:lvl1pPr>
          </a:lstStyle>
          <a:p>
            <a:pPr>
              <a:defRPr/>
            </a:pPr>
            <a:r>
              <a:rPr lang="en-US" dirty="0"/>
              <a:t>“Medically Ready Force…Ready Medical Force”</a:t>
            </a:r>
          </a:p>
        </p:txBody>
      </p:sp>
      <p:sp>
        <p:nvSpPr>
          <p:cNvPr id="5" name="Slide Number Placeholder 5">
            <a:extLst>
              <a:ext uri="{FF2B5EF4-FFF2-40B4-BE49-F238E27FC236}">
                <a16:creationId xmlns:a16="http://schemas.microsoft.com/office/drawing/2014/main" xmlns="" id="{87CD18B0-53A9-43FF-BE42-3E4267AD9DDD}"/>
              </a:ext>
            </a:extLst>
          </p:cNvPr>
          <p:cNvSpPr>
            <a:spLocks noGrp="1"/>
          </p:cNvSpPr>
          <p:nvPr>
            <p:ph type="sldNum" sz="quarter" idx="11"/>
          </p:nvPr>
        </p:nvSpPr>
        <p:spPr/>
        <p:txBody>
          <a:bodyPr/>
          <a:lstStyle>
            <a:lvl1pPr defTabSz="914400">
              <a:defRPr/>
            </a:lvl1pPr>
          </a:lstStyle>
          <a:p>
            <a:pPr>
              <a:defRPr/>
            </a:pPr>
            <a:fld id="{1E1FCA06-EDFB-400F-968C-5D7F6E353076}" type="slidenum">
              <a:rPr lang="en-US" altLang="en-US"/>
              <a:pPr>
                <a:defRPr/>
              </a:pPr>
              <a:t>‹#›</a:t>
            </a:fld>
            <a:endParaRPr lang="en-US" altLang="en-US" dirty="0"/>
          </a:p>
        </p:txBody>
      </p:sp>
    </p:spTree>
    <p:extLst>
      <p:ext uri="{BB962C8B-B14F-4D97-AF65-F5344CB8AC3E}">
        <p14:creationId xmlns:p14="http://schemas.microsoft.com/office/powerpoint/2010/main" val="5648503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lang="en-US" altLang="en-US" sz="2400" kern="1200" dirty="0" smtClean="0">
                <a:solidFill>
                  <a:schemeClr val="tx1"/>
                </a:solidFill>
                <a:latin typeface="+mn-lt"/>
                <a:ea typeface="+mn-ea"/>
                <a:cs typeface="+mn-cs"/>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a16="http://schemas.microsoft.com/office/drawing/2014/main" xmlns="" id="{4449ED78-8C14-43C4-A192-5FB764368732}"/>
              </a:ext>
            </a:extLst>
          </p:cNvPr>
          <p:cNvSpPr>
            <a:spLocks noGrp="1"/>
          </p:cNvSpPr>
          <p:nvPr>
            <p:ph type="ftr" sz="quarter" idx="10"/>
          </p:nvPr>
        </p:nvSpPr>
        <p:spPr>
          <a:xfrm>
            <a:off x="2641601" y="6356351"/>
            <a:ext cx="7014633" cy="365125"/>
          </a:xfrm>
          <a:prstGeom prst="rect">
            <a:avLst/>
          </a:prstGeom>
        </p:spPr>
        <p:txBody>
          <a:bodyPr/>
          <a:lstStyle>
            <a:lvl1pPr defTabSz="914400">
              <a:defRPr/>
            </a:lvl1pPr>
          </a:lstStyle>
          <a:p>
            <a:pPr>
              <a:defRPr/>
            </a:pPr>
            <a:r>
              <a:rPr lang="en-US" dirty="0"/>
              <a:t>“Medically Ready Force…Ready Medical Force”</a:t>
            </a:r>
          </a:p>
        </p:txBody>
      </p:sp>
      <p:sp>
        <p:nvSpPr>
          <p:cNvPr id="5" name="Slide Number Placeholder 5">
            <a:extLst>
              <a:ext uri="{FF2B5EF4-FFF2-40B4-BE49-F238E27FC236}">
                <a16:creationId xmlns:a16="http://schemas.microsoft.com/office/drawing/2014/main" xmlns="" id="{87CD18B0-53A9-43FF-BE42-3E4267AD9DDD}"/>
              </a:ext>
            </a:extLst>
          </p:cNvPr>
          <p:cNvSpPr>
            <a:spLocks noGrp="1"/>
          </p:cNvSpPr>
          <p:nvPr>
            <p:ph type="sldNum" sz="quarter" idx="11"/>
          </p:nvPr>
        </p:nvSpPr>
        <p:spPr/>
        <p:txBody>
          <a:bodyPr/>
          <a:lstStyle>
            <a:lvl1pPr defTabSz="914400">
              <a:defRPr/>
            </a:lvl1pPr>
          </a:lstStyle>
          <a:p>
            <a:pPr>
              <a:defRPr/>
            </a:pPr>
            <a:fld id="{1E1FCA06-EDFB-400F-968C-5D7F6E353076}" type="slidenum">
              <a:rPr lang="en-US" altLang="en-US"/>
              <a:pPr>
                <a:defRPr/>
              </a:pPr>
              <a:t>‹#›</a:t>
            </a:fld>
            <a:endParaRPr lang="en-US" altLang="en-US" dirty="0"/>
          </a:p>
        </p:txBody>
      </p:sp>
    </p:spTree>
    <p:extLst>
      <p:ext uri="{BB962C8B-B14F-4D97-AF65-F5344CB8AC3E}">
        <p14:creationId xmlns:p14="http://schemas.microsoft.com/office/powerpoint/2010/main" val="29987952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lang="en-US" altLang="en-US" sz="2400" kern="1200" dirty="0" smtClean="0">
                <a:solidFill>
                  <a:schemeClr val="tx1"/>
                </a:solidFill>
                <a:latin typeface="+mn-lt"/>
                <a:ea typeface="+mn-ea"/>
                <a:cs typeface="+mn-cs"/>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a16="http://schemas.microsoft.com/office/drawing/2014/main" xmlns="" id="{4449ED78-8C14-43C4-A192-5FB764368732}"/>
              </a:ext>
            </a:extLst>
          </p:cNvPr>
          <p:cNvSpPr>
            <a:spLocks noGrp="1"/>
          </p:cNvSpPr>
          <p:nvPr>
            <p:ph type="ftr" sz="quarter" idx="10"/>
          </p:nvPr>
        </p:nvSpPr>
        <p:spPr>
          <a:xfrm>
            <a:off x="2641601" y="6356351"/>
            <a:ext cx="7014633" cy="365125"/>
          </a:xfrm>
          <a:prstGeom prst="rect">
            <a:avLst/>
          </a:prstGeom>
        </p:spPr>
        <p:txBody>
          <a:bodyPr/>
          <a:lstStyle>
            <a:lvl1pPr defTabSz="914400">
              <a:defRPr/>
            </a:lvl1pPr>
          </a:lstStyle>
          <a:p>
            <a:pPr>
              <a:defRPr/>
            </a:pPr>
            <a:r>
              <a:rPr lang="en-US" dirty="0"/>
              <a:t>“Medically Ready Force…Ready Medical Force”</a:t>
            </a:r>
          </a:p>
        </p:txBody>
      </p:sp>
      <p:sp>
        <p:nvSpPr>
          <p:cNvPr id="5" name="Slide Number Placeholder 5">
            <a:extLst>
              <a:ext uri="{FF2B5EF4-FFF2-40B4-BE49-F238E27FC236}">
                <a16:creationId xmlns:a16="http://schemas.microsoft.com/office/drawing/2014/main" xmlns="" id="{87CD18B0-53A9-43FF-BE42-3E4267AD9DDD}"/>
              </a:ext>
            </a:extLst>
          </p:cNvPr>
          <p:cNvSpPr>
            <a:spLocks noGrp="1"/>
          </p:cNvSpPr>
          <p:nvPr>
            <p:ph type="sldNum" sz="quarter" idx="11"/>
          </p:nvPr>
        </p:nvSpPr>
        <p:spPr/>
        <p:txBody>
          <a:bodyPr/>
          <a:lstStyle>
            <a:lvl1pPr defTabSz="914400">
              <a:defRPr/>
            </a:lvl1pPr>
          </a:lstStyle>
          <a:p>
            <a:pPr>
              <a:defRPr/>
            </a:pPr>
            <a:fld id="{1E1FCA06-EDFB-400F-968C-5D7F6E353076}" type="slidenum">
              <a:rPr lang="en-US" altLang="en-US"/>
              <a:pPr>
                <a:defRPr/>
              </a:pPr>
              <a:t>‹#›</a:t>
            </a:fld>
            <a:endParaRPr lang="en-US" altLang="en-US" dirty="0"/>
          </a:p>
        </p:txBody>
      </p:sp>
    </p:spTree>
    <p:extLst>
      <p:ext uri="{BB962C8B-B14F-4D97-AF65-F5344CB8AC3E}">
        <p14:creationId xmlns:p14="http://schemas.microsoft.com/office/powerpoint/2010/main" val="7917032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lang="en-US" altLang="en-US" sz="2400" kern="1200" dirty="0" smtClean="0">
                <a:solidFill>
                  <a:schemeClr val="tx1"/>
                </a:solidFill>
                <a:latin typeface="+mn-lt"/>
                <a:ea typeface="+mn-ea"/>
                <a:cs typeface="+mn-cs"/>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a16="http://schemas.microsoft.com/office/drawing/2014/main" xmlns="" id="{4449ED78-8C14-43C4-A192-5FB764368732}"/>
              </a:ext>
            </a:extLst>
          </p:cNvPr>
          <p:cNvSpPr>
            <a:spLocks noGrp="1"/>
          </p:cNvSpPr>
          <p:nvPr>
            <p:ph type="ftr" sz="quarter" idx="10"/>
          </p:nvPr>
        </p:nvSpPr>
        <p:spPr>
          <a:xfrm>
            <a:off x="2641601" y="6356351"/>
            <a:ext cx="7014633" cy="365125"/>
          </a:xfrm>
          <a:prstGeom prst="rect">
            <a:avLst/>
          </a:prstGeom>
        </p:spPr>
        <p:txBody>
          <a:bodyPr/>
          <a:lstStyle>
            <a:lvl1pPr defTabSz="914400">
              <a:defRPr/>
            </a:lvl1pPr>
          </a:lstStyle>
          <a:p>
            <a:pPr>
              <a:defRPr/>
            </a:pPr>
            <a:r>
              <a:rPr lang="en-US" dirty="0"/>
              <a:t>“Medically Ready Force…Ready Medical Force”</a:t>
            </a:r>
          </a:p>
        </p:txBody>
      </p:sp>
      <p:sp>
        <p:nvSpPr>
          <p:cNvPr id="5" name="Slide Number Placeholder 5">
            <a:extLst>
              <a:ext uri="{FF2B5EF4-FFF2-40B4-BE49-F238E27FC236}">
                <a16:creationId xmlns:a16="http://schemas.microsoft.com/office/drawing/2014/main" xmlns="" id="{87CD18B0-53A9-43FF-BE42-3E4267AD9DDD}"/>
              </a:ext>
            </a:extLst>
          </p:cNvPr>
          <p:cNvSpPr>
            <a:spLocks noGrp="1"/>
          </p:cNvSpPr>
          <p:nvPr>
            <p:ph type="sldNum" sz="quarter" idx="11"/>
          </p:nvPr>
        </p:nvSpPr>
        <p:spPr/>
        <p:txBody>
          <a:bodyPr/>
          <a:lstStyle>
            <a:lvl1pPr defTabSz="914400">
              <a:defRPr/>
            </a:lvl1pPr>
          </a:lstStyle>
          <a:p>
            <a:pPr>
              <a:defRPr/>
            </a:pPr>
            <a:fld id="{1E1FCA06-EDFB-400F-968C-5D7F6E353076}" type="slidenum">
              <a:rPr lang="en-US" altLang="en-US"/>
              <a:pPr>
                <a:defRPr/>
              </a:pPr>
              <a:t>‹#›</a:t>
            </a:fld>
            <a:endParaRPr lang="en-US" altLang="en-US" dirty="0"/>
          </a:p>
        </p:txBody>
      </p:sp>
    </p:spTree>
    <p:extLst>
      <p:ext uri="{BB962C8B-B14F-4D97-AF65-F5344CB8AC3E}">
        <p14:creationId xmlns:p14="http://schemas.microsoft.com/office/powerpoint/2010/main" val="39072774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lang="en-US" altLang="en-US" sz="2400" kern="1200" dirty="0" smtClean="0">
                <a:solidFill>
                  <a:schemeClr val="tx1"/>
                </a:solidFill>
                <a:latin typeface="+mn-lt"/>
                <a:ea typeface="+mn-ea"/>
                <a:cs typeface="+mn-cs"/>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a16="http://schemas.microsoft.com/office/drawing/2014/main" xmlns="" id="{4449ED78-8C14-43C4-A192-5FB764368732}"/>
              </a:ext>
            </a:extLst>
          </p:cNvPr>
          <p:cNvSpPr>
            <a:spLocks noGrp="1"/>
          </p:cNvSpPr>
          <p:nvPr>
            <p:ph type="ftr" sz="quarter" idx="10"/>
          </p:nvPr>
        </p:nvSpPr>
        <p:spPr>
          <a:xfrm>
            <a:off x="2641601" y="6356351"/>
            <a:ext cx="7014633" cy="365125"/>
          </a:xfrm>
          <a:prstGeom prst="rect">
            <a:avLst/>
          </a:prstGeom>
        </p:spPr>
        <p:txBody>
          <a:bodyPr/>
          <a:lstStyle>
            <a:lvl1pPr defTabSz="914400">
              <a:defRPr/>
            </a:lvl1pPr>
          </a:lstStyle>
          <a:p>
            <a:pPr>
              <a:defRPr/>
            </a:pPr>
            <a:r>
              <a:rPr lang="en-US" dirty="0"/>
              <a:t>“Medically Ready Force…Ready Medical Force”</a:t>
            </a:r>
          </a:p>
        </p:txBody>
      </p:sp>
      <p:sp>
        <p:nvSpPr>
          <p:cNvPr id="5" name="Slide Number Placeholder 5">
            <a:extLst>
              <a:ext uri="{FF2B5EF4-FFF2-40B4-BE49-F238E27FC236}">
                <a16:creationId xmlns:a16="http://schemas.microsoft.com/office/drawing/2014/main" xmlns="" id="{87CD18B0-53A9-43FF-BE42-3E4267AD9DDD}"/>
              </a:ext>
            </a:extLst>
          </p:cNvPr>
          <p:cNvSpPr>
            <a:spLocks noGrp="1"/>
          </p:cNvSpPr>
          <p:nvPr>
            <p:ph type="sldNum" sz="quarter" idx="11"/>
          </p:nvPr>
        </p:nvSpPr>
        <p:spPr/>
        <p:txBody>
          <a:bodyPr/>
          <a:lstStyle>
            <a:lvl1pPr defTabSz="914400">
              <a:defRPr/>
            </a:lvl1pPr>
          </a:lstStyle>
          <a:p>
            <a:pPr>
              <a:defRPr/>
            </a:pPr>
            <a:fld id="{1E1FCA06-EDFB-400F-968C-5D7F6E353076}" type="slidenum">
              <a:rPr lang="en-US" altLang="en-US"/>
              <a:pPr>
                <a:defRPr/>
              </a:pPr>
              <a:t>‹#›</a:t>
            </a:fld>
            <a:endParaRPr lang="en-US" altLang="en-US" dirty="0"/>
          </a:p>
        </p:txBody>
      </p:sp>
    </p:spTree>
    <p:extLst>
      <p:ext uri="{BB962C8B-B14F-4D97-AF65-F5344CB8AC3E}">
        <p14:creationId xmlns:p14="http://schemas.microsoft.com/office/powerpoint/2010/main" val="462493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lang="en-US" altLang="en-US" sz="2400" kern="1200" dirty="0" smtClean="0">
                <a:solidFill>
                  <a:schemeClr val="tx1"/>
                </a:solidFill>
                <a:latin typeface="+mn-lt"/>
                <a:ea typeface="+mn-ea"/>
                <a:cs typeface="+mn-cs"/>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a16="http://schemas.microsoft.com/office/drawing/2014/main" xmlns="" id="{4449ED78-8C14-43C4-A192-5FB764368732}"/>
              </a:ext>
            </a:extLst>
          </p:cNvPr>
          <p:cNvSpPr>
            <a:spLocks noGrp="1"/>
          </p:cNvSpPr>
          <p:nvPr>
            <p:ph type="ftr" sz="quarter" idx="10"/>
          </p:nvPr>
        </p:nvSpPr>
        <p:spPr>
          <a:xfrm>
            <a:off x="2641601" y="6356351"/>
            <a:ext cx="7014633" cy="365125"/>
          </a:xfrm>
          <a:prstGeom prst="rect">
            <a:avLst/>
          </a:prstGeom>
        </p:spPr>
        <p:txBody>
          <a:bodyPr/>
          <a:lstStyle>
            <a:lvl1pPr defTabSz="914400">
              <a:defRPr/>
            </a:lvl1pPr>
          </a:lstStyle>
          <a:p>
            <a:pPr>
              <a:defRPr/>
            </a:pPr>
            <a:r>
              <a:rPr lang="en-US" dirty="0"/>
              <a:t>“Medically Ready Force…Ready Medical Force”</a:t>
            </a:r>
          </a:p>
        </p:txBody>
      </p:sp>
      <p:sp>
        <p:nvSpPr>
          <p:cNvPr id="5" name="Slide Number Placeholder 5">
            <a:extLst>
              <a:ext uri="{FF2B5EF4-FFF2-40B4-BE49-F238E27FC236}">
                <a16:creationId xmlns:a16="http://schemas.microsoft.com/office/drawing/2014/main" xmlns="" id="{87CD18B0-53A9-43FF-BE42-3E4267AD9DDD}"/>
              </a:ext>
            </a:extLst>
          </p:cNvPr>
          <p:cNvSpPr>
            <a:spLocks noGrp="1"/>
          </p:cNvSpPr>
          <p:nvPr>
            <p:ph type="sldNum" sz="quarter" idx="11"/>
          </p:nvPr>
        </p:nvSpPr>
        <p:spPr/>
        <p:txBody>
          <a:bodyPr/>
          <a:lstStyle>
            <a:lvl1pPr defTabSz="914400">
              <a:defRPr/>
            </a:lvl1pPr>
          </a:lstStyle>
          <a:p>
            <a:pPr>
              <a:defRPr/>
            </a:pPr>
            <a:fld id="{1E1FCA06-EDFB-400F-968C-5D7F6E353076}" type="slidenum">
              <a:rPr lang="en-US" altLang="en-US"/>
              <a:pPr>
                <a:defRPr/>
              </a:pPr>
              <a:t>‹#›</a:t>
            </a:fld>
            <a:endParaRPr lang="en-US" altLang="en-US" dirty="0"/>
          </a:p>
        </p:txBody>
      </p:sp>
    </p:spTree>
    <p:extLst>
      <p:ext uri="{BB962C8B-B14F-4D97-AF65-F5344CB8AC3E}">
        <p14:creationId xmlns:p14="http://schemas.microsoft.com/office/powerpoint/2010/main" val="59997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0"/>
          </p:nvPr>
        </p:nvSpPr>
        <p:spPr>
          <a:xfrm>
            <a:off x="2641601" y="6356351"/>
            <a:ext cx="7014633" cy="365125"/>
          </a:xfrm>
          <a:prstGeom prst="rect">
            <a:avLst/>
          </a:prstGeom>
        </p:spPr>
        <p:txBody>
          <a:bodyPr/>
          <a:lstStyle>
            <a:lvl1pPr defTabSz="914400">
              <a:defRPr/>
            </a:lvl1pPr>
          </a:lstStyle>
          <a:p>
            <a:pPr>
              <a:defRPr/>
            </a:pPr>
            <a:r>
              <a:rPr lang="en-US" dirty="0"/>
              <a:t>14 December 2011 Pre-decisional FOUOMMe</a:t>
            </a:r>
          </a:p>
        </p:txBody>
      </p:sp>
      <p:sp>
        <p:nvSpPr>
          <p:cNvPr id="9" name="Slide Number Placeholder 5"/>
          <p:cNvSpPr>
            <a:spLocks noGrp="1"/>
          </p:cNvSpPr>
          <p:nvPr>
            <p:ph type="sldNum" sz="quarter" idx="11"/>
          </p:nvPr>
        </p:nvSpPr>
        <p:spPr/>
        <p:txBody>
          <a:bodyPr/>
          <a:lstStyle>
            <a:lvl1pPr defTabSz="914400">
              <a:defRPr/>
            </a:lvl1pPr>
          </a:lstStyle>
          <a:p>
            <a:pPr>
              <a:defRPr/>
            </a:pPr>
            <a:fld id="{494E0F19-27DF-4AA2-BEC9-3577D549A2F7}"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2376439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lang="en-US" altLang="en-US" sz="2400" kern="1200" dirty="0" smtClean="0">
                <a:solidFill>
                  <a:schemeClr val="tx1"/>
                </a:solidFill>
                <a:latin typeface="+mn-lt"/>
                <a:ea typeface="+mn-ea"/>
                <a:cs typeface="+mn-cs"/>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a16="http://schemas.microsoft.com/office/drawing/2014/main" xmlns="" id="{4449ED78-8C14-43C4-A192-5FB764368732}"/>
              </a:ext>
            </a:extLst>
          </p:cNvPr>
          <p:cNvSpPr>
            <a:spLocks noGrp="1"/>
          </p:cNvSpPr>
          <p:nvPr>
            <p:ph type="ftr" sz="quarter" idx="10"/>
          </p:nvPr>
        </p:nvSpPr>
        <p:spPr>
          <a:xfrm>
            <a:off x="2641601" y="6356351"/>
            <a:ext cx="7014633" cy="365125"/>
          </a:xfrm>
          <a:prstGeom prst="rect">
            <a:avLst/>
          </a:prstGeom>
        </p:spPr>
        <p:txBody>
          <a:bodyPr/>
          <a:lstStyle>
            <a:lvl1pPr defTabSz="914400">
              <a:defRPr/>
            </a:lvl1pPr>
          </a:lstStyle>
          <a:p>
            <a:pPr>
              <a:defRPr/>
            </a:pPr>
            <a:r>
              <a:rPr lang="en-US" dirty="0"/>
              <a:t>“Medically Ready Force…Ready Medical Force”</a:t>
            </a:r>
          </a:p>
        </p:txBody>
      </p:sp>
      <p:sp>
        <p:nvSpPr>
          <p:cNvPr id="5" name="Slide Number Placeholder 5">
            <a:extLst>
              <a:ext uri="{FF2B5EF4-FFF2-40B4-BE49-F238E27FC236}">
                <a16:creationId xmlns:a16="http://schemas.microsoft.com/office/drawing/2014/main" xmlns="" id="{87CD18B0-53A9-43FF-BE42-3E4267AD9DDD}"/>
              </a:ext>
            </a:extLst>
          </p:cNvPr>
          <p:cNvSpPr>
            <a:spLocks noGrp="1"/>
          </p:cNvSpPr>
          <p:nvPr>
            <p:ph type="sldNum" sz="quarter" idx="11"/>
          </p:nvPr>
        </p:nvSpPr>
        <p:spPr/>
        <p:txBody>
          <a:bodyPr/>
          <a:lstStyle>
            <a:lvl1pPr defTabSz="914400">
              <a:defRPr/>
            </a:lvl1pPr>
          </a:lstStyle>
          <a:p>
            <a:pPr>
              <a:defRPr/>
            </a:pPr>
            <a:fld id="{1E1FCA06-EDFB-400F-968C-5D7F6E353076}" type="slidenum">
              <a:rPr lang="en-US" altLang="en-US"/>
              <a:pPr>
                <a:defRPr/>
              </a:pPr>
              <a:t>‹#›</a:t>
            </a:fld>
            <a:endParaRPr lang="en-US" altLang="en-US" dirty="0"/>
          </a:p>
        </p:txBody>
      </p:sp>
    </p:spTree>
    <p:extLst>
      <p:ext uri="{BB962C8B-B14F-4D97-AF65-F5344CB8AC3E}">
        <p14:creationId xmlns:p14="http://schemas.microsoft.com/office/powerpoint/2010/main" val="40591431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lang="en-US" altLang="en-US" sz="2400" kern="1200" dirty="0" smtClean="0">
                <a:solidFill>
                  <a:schemeClr val="tx1"/>
                </a:solidFill>
                <a:latin typeface="+mn-lt"/>
                <a:ea typeface="+mn-ea"/>
                <a:cs typeface="+mn-cs"/>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a16="http://schemas.microsoft.com/office/drawing/2014/main" xmlns="" id="{4449ED78-8C14-43C4-A192-5FB764368732}"/>
              </a:ext>
            </a:extLst>
          </p:cNvPr>
          <p:cNvSpPr>
            <a:spLocks noGrp="1"/>
          </p:cNvSpPr>
          <p:nvPr>
            <p:ph type="ftr" sz="quarter" idx="10"/>
          </p:nvPr>
        </p:nvSpPr>
        <p:spPr>
          <a:xfrm>
            <a:off x="2641601" y="6356351"/>
            <a:ext cx="7014633" cy="365125"/>
          </a:xfrm>
          <a:prstGeom prst="rect">
            <a:avLst/>
          </a:prstGeom>
        </p:spPr>
        <p:txBody>
          <a:bodyPr/>
          <a:lstStyle>
            <a:lvl1pPr defTabSz="914400">
              <a:defRPr/>
            </a:lvl1pPr>
          </a:lstStyle>
          <a:p>
            <a:pPr>
              <a:defRPr/>
            </a:pPr>
            <a:r>
              <a:rPr lang="en-US" dirty="0"/>
              <a:t>“Medically Ready Force…Ready Medical Force”</a:t>
            </a:r>
          </a:p>
        </p:txBody>
      </p:sp>
      <p:sp>
        <p:nvSpPr>
          <p:cNvPr id="5" name="Slide Number Placeholder 5">
            <a:extLst>
              <a:ext uri="{FF2B5EF4-FFF2-40B4-BE49-F238E27FC236}">
                <a16:creationId xmlns:a16="http://schemas.microsoft.com/office/drawing/2014/main" xmlns="" id="{87CD18B0-53A9-43FF-BE42-3E4267AD9DDD}"/>
              </a:ext>
            </a:extLst>
          </p:cNvPr>
          <p:cNvSpPr>
            <a:spLocks noGrp="1"/>
          </p:cNvSpPr>
          <p:nvPr>
            <p:ph type="sldNum" sz="quarter" idx="11"/>
          </p:nvPr>
        </p:nvSpPr>
        <p:spPr/>
        <p:txBody>
          <a:bodyPr/>
          <a:lstStyle>
            <a:lvl1pPr defTabSz="914400">
              <a:defRPr/>
            </a:lvl1pPr>
          </a:lstStyle>
          <a:p>
            <a:pPr>
              <a:defRPr/>
            </a:pPr>
            <a:fld id="{1E1FCA06-EDFB-400F-968C-5D7F6E353076}" type="slidenum">
              <a:rPr lang="en-US" altLang="en-US"/>
              <a:pPr>
                <a:defRPr/>
              </a:pPr>
              <a:t>‹#›</a:t>
            </a:fld>
            <a:endParaRPr lang="en-US" altLang="en-US" dirty="0"/>
          </a:p>
        </p:txBody>
      </p:sp>
    </p:spTree>
    <p:extLst>
      <p:ext uri="{BB962C8B-B14F-4D97-AF65-F5344CB8AC3E}">
        <p14:creationId xmlns:p14="http://schemas.microsoft.com/office/powerpoint/2010/main" val="5300667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lang="en-US" altLang="en-US" sz="2400" kern="1200" dirty="0" smtClean="0">
                <a:solidFill>
                  <a:schemeClr val="tx1"/>
                </a:solidFill>
                <a:latin typeface="+mn-lt"/>
                <a:ea typeface="+mn-ea"/>
                <a:cs typeface="+mn-cs"/>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a16="http://schemas.microsoft.com/office/drawing/2014/main" xmlns="" id="{4449ED78-8C14-43C4-A192-5FB764368732}"/>
              </a:ext>
            </a:extLst>
          </p:cNvPr>
          <p:cNvSpPr>
            <a:spLocks noGrp="1"/>
          </p:cNvSpPr>
          <p:nvPr>
            <p:ph type="ftr" sz="quarter" idx="10"/>
          </p:nvPr>
        </p:nvSpPr>
        <p:spPr>
          <a:xfrm>
            <a:off x="2641601" y="6356351"/>
            <a:ext cx="7014633" cy="365125"/>
          </a:xfrm>
          <a:prstGeom prst="rect">
            <a:avLst/>
          </a:prstGeom>
        </p:spPr>
        <p:txBody>
          <a:bodyPr/>
          <a:lstStyle>
            <a:lvl1pPr defTabSz="914400">
              <a:defRPr/>
            </a:lvl1pPr>
          </a:lstStyle>
          <a:p>
            <a:pPr>
              <a:defRPr/>
            </a:pPr>
            <a:r>
              <a:rPr lang="en-US" dirty="0"/>
              <a:t>“Medically Ready Force…Ready Medical Force”</a:t>
            </a:r>
          </a:p>
        </p:txBody>
      </p:sp>
      <p:sp>
        <p:nvSpPr>
          <p:cNvPr id="5" name="Slide Number Placeholder 5">
            <a:extLst>
              <a:ext uri="{FF2B5EF4-FFF2-40B4-BE49-F238E27FC236}">
                <a16:creationId xmlns:a16="http://schemas.microsoft.com/office/drawing/2014/main" xmlns="" id="{87CD18B0-53A9-43FF-BE42-3E4267AD9DDD}"/>
              </a:ext>
            </a:extLst>
          </p:cNvPr>
          <p:cNvSpPr>
            <a:spLocks noGrp="1"/>
          </p:cNvSpPr>
          <p:nvPr>
            <p:ph type="sldNum" sz="quarter" idx="11"/>
          </p:nvPr>
        </p:nvSpPr>
        <p:spPr/>
        <p:txBody>
          <a:bodyPr/>
          <a:lstStyle>
            <a:lvl1pPr defTabSz="914400">
              <a:defRPr/>
            </a:lvl1pPr>
          </a:lstStyle>
          <a:p>
            <a:pPr>
              <a:defRPr/>
            </a:pPr>
            <a:fld id="{1E1FCA06-EDFB-400F-968C-5D7F6E353076}" type="slidenum">
              <a:rPr lang="en-US" altLang="en-US"/>
              <a:pPr>
                <a:defRPr/>
              </a:pPr>
              <a:t>‹#›</a:t>
            </a:fld>
            <a:endParaRPr lang="en-US" altLang="en-US" dirty="0"/>
          </a:p>
        </p:txBody>
      </p:sp>
    </p:spTree>
    <p:extLst>
      <p:ext uri="{BB962C8B-B14F-4D97-AF65-F5344CB8AC3E}">
        <p14:creationId xmlns:p14="http://schemas.microsoft.com/office/powerpoint/2010/main" val="32162274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lang="en-US" altLang="en-US" sz="2400" kern="1200" dirty="0" smtClean="0">
                <a:solidFill>
                  <a:schemeClr val="tx1"/>
                </a:solidFill>
                <a:latin typeface="+mn-lt"/>
                <a:ea typeface="+mn-ea"/>
                <a:cs typeface="+mn-cs"/>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a16="http://schemas.microsoft.com/office/drawing/2014/main" xmlns="" id="{4449ED78-8C14-43C4-A192-5FB764368732}"/>
              </a:ext>
            </a:extLst>
          </p:cNvPr>
          <p:cNvSpPr>
            <a:spLocks noGrp="1"/>
          </p:cNvSpPr>
          <p:nvPr>
            <p:ph type="ftr" sz="quarter" idx="10"/>
          </p:nvPr>
        </p:nvSpPr>
        <p:spPr>
          <a:xfrm>
            <a:off x="2641601" y="6356351"/>
            <a:ext cx="7014633" cy="365125"/>
          </a:xfrm>
          <a:prstGeom prst="rect">
            <a:avLst/>
          </a:prstGeom>
        </p:spPr>
        <p:txBody>
          <a:bodyPr/>
          <a:lstStyle>
            <a:lvl1pPr defTabSz="914400">
              <a:defRPr/>
            </a:lvl1pPr>
          </a:lstStyle>
          <a:p>
            <a:pPr>
              <a:defRPr/>
            </a:pPr>
            <a:r>
              <a:rPr lang="en-US" dirty="0"/>
              <a:t>“Medically Ready Force…Ready Medical Force”</a:t>
            </a:r>
          </a:p>
        </p:txBody>
      </p:sp>
      <p:sp>
        <p:nvSpPr>
          <p:cNvPr id="5" name="Slide Number Placeholder 5">
            <a:extLst>
              <a:ext uri="{FF2B5EF4-FFF2-40B4-BE49-F238E27FC236}">
                <a16:creationId xmlns:a16="http://schemas.microsoft.com/office/drawing/2014/main" xmlns="" id="{87CD18B0-53A9-43FF-BE42-3E4267AD9DDD}"/>
              </a:ext>
            </a:extLst>
          </p:cNvPr>
          <p:cNvSpPr>
            <a:spLocks noGrp="1"/>
          </p:cNvSpPr>
          <p:nvPr>
            <p:ph type="sldNum" sz="quarter" idx="11"/>
          </p:nvPr>
        </p:nvSpPr>
        <p:spPr/>
        <p:txBody>
          <a:bodyPr/>
          <a:lstStyle>
            <a:lvl1pPr defTabSz="914400">
              <a:defRPr/>
            </a:lvl1pPr>
          </a:lstStyle>
          <a:p>
            <a:pPr>
              <a:defRPr/>
            </a:pPr>
            <a:fld id="{1E1FCA06-EDFB-400F-968C-5D7F6E353076}" type="slidenum">
              <a:rPr lang="en-US" altLang="en-US"/>
              <a:pPr>
                <a:defRPr/>
              </a:pPr>
              <a:t>‹#›</a:t>
            </a:fld>
            <a:endParaRPr lang="en-US" altLang="en-US" dirty="0"/>
          </a:p>
        </p:txBody>
      </p:sp>
    </p:spTree>
    <p:extLst>
      <p:ext uri="{BB962C8B-B14F-4D97-AF65-F5344CB8AC3E}">
        <p14:creationId xmlns:p14="http://schemas.microsoft.com/office/powerpoint/2010/main" val="22935427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lang="en-US" altLang="en-US" sz="2400" kern="1200" dirty="0" smtClean="0">
                <a:solidFill>
                  <a:schemeClr val="tx1"/>
                </a:solidFill>
                <a:latin typeface="+mn-lt"/>
                <a:ea typeface="+mn-ea"/>
                <a:cs typeface="+mn-cs"/>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a16="http://schemas.microsoft.com/office/drawing/2014/main" xmlns="" id="{4449ED78-8C14-43C4-A192-5FB764368732}"/>
              </a:ext>
            </a:extLst>
          </p:cNvPr>
          <p:cNvSpPr>
            <a:spLocks noGrp="1"/>
          </p:cNvSpPr>
          <p:nvPr>
            <p:ph type="ftr" sz="quarter" idx="10"/>
          </p:nvPr>
        </p:nvSpPr>
        <p:spPr>
          <a:xfrm>
            <a:off x="2641601" y="6356351"/>
            <a:ext cx="7014633" cy="365125"/>
          </a:xfrm>
          <a:prstGeom prst="rect">
            <a:avLst/>
          </a:prstGeom>
        </p:spPr>
        <p:txBody>
          <a:bodyPr/>
          <a:lstStyle>
            <a:lvl1pPr defTabSz="914400">
              <a:defRPr/>
            </a:lvl1pPr>
          </a:lstStyle>
          <a:p>
            <a:pPr>
              <a:defRPr/>
            </a:pPr>
            <a:r>
              <a:rPr lang="en-US" dirty="0"/>
              <a:t>“Medically Ready Force…Ready Medical Force”</a:t>
            </a:r>
          </a:p>
        </p:txBody>
      </p:sp>
      <p:sp>
        <p:nvSpPr>
          <p:cNvPr id="5" name="Slide Number Placeholder 5">
            <a:extLst>
              <a:ext uri="{FF2B5EF4-FFF2-40B4-BE49-F238E27FC236}">
                <a16:creationId xmlns:a16="http://schemas.microsoft.com/office/drawing/2014/main" xmlns="" id="{87CD18B0-53A9-43FF-BE42-3E4267AD9DDD}"/>
              </a:ext>
            </a:extLst>
          </p:cNvPr>
          <p:cNvSpPr>
            <a:spLocks noGrp="1"/>
          </p:cNvSpPr>
          <p:nvPr>
            <p:ph type="sldNum" sz="quarter" idx="11"/>
          </p:nvPr>
        </p:nvSpPr>
        <p:spPr/>
        <p:txBody>
          <a:bodyPr/>
          <a:lstStyle>
            <a:lvl1pPr defTabSz="914400">
              <a:defRPr/>
            </a:lvl1pPr>
          </a:lstStyle>
          <a:p>
            <a:pPr>
              <a:defRPr/>
            </a:pPr>
            <a:fld id="{1E1FCA06-EDFB-400F-968C-5D7F6E353076}" type="slidenum">
              <a:rPr lang="en-US" altLang="en-US"/>
              <a:pPr>
                <a:defRPr/>
              </a:pPr>
              <a:t>‹#›</a:t>
            </a:fld>
            <a:endParaRPr lang="en-US" altLang="en-US" dirty="0"/>
          </a:p>
        </p:txBody>
      </p:sp>
    </p:spTree>
    <p:extLst>
      <p:ext uri="{BB962C8B-B14F-4D97-AF65-F5344CB8AC3E}">
        <p14:creationId xmlns:p14="http://schemas.microsoft.com/office/powerpoint/2010/main" val="23304937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lang="en-US" altLang="en-US" sz="2400" kern="1200" dirty="0" smtClean="0">
                <a:solidFill>
                  <a:schemeClr val="tx1"/>
                </a:solidFill>
                <a:latin typeface="+mn-lt"/>
                <a:ea typeface="+mn-ea"/>
                <a:cs typeface="+mn-cs"/>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a16="http://schemas.microsoft.com/office/drawing/2014/main" xmlns="" id="{4449ED78-8C14-43C4-A192-5FB764368732}"/>
              </a:ext>
            </a:extLst>
          </p:cNvPr>
          <p:cNvSpPr>
            <a:spLocks noGrp="1"/>
          </p:cNvSpPr>
          <p:nvPr>
            <p:ph type="ftr" sz="quarter" idx="10"/>
          </p:nvPr>
        </p:nvSpPr>
        <p:spPr>
          <a:xfrm>
            <a:off x="2641601" y="6356351"/>
            <a:ext cx="7014633" cy="365125"/>
          </a:xfrm>
          <a:prstGeom prst="rect">
            <a:avLst/>
          </a:prstGeom>
        </p:spPr>
        <p:txBody>
          <a:bodyPr/>
          <a:lstStyle>
            <a:lvl1pPr defTabSz="914400">
              <a:defRPr/>
            </a:lvl1pPr>
          </a:lstStyle>
          <a:p>
            <a:pPr>
              <a:defRPr/>
            </a:pPr>
            <a:r>
              <a:rPr lang="en-US" dirty="0"/>
              <a:t>“Medically Ready Force…Ready Medical Force”</a:t>
            </a:r>
          </a:p>
        </p:txBody>
      </p:sp>
      <p:sp>
        <p:nvSpPr>
          <p:cNvPr id="5" name="Slide Number Placeholder 5">
            <a:extLst>
              <a:ext uri="{FF2B5EF4-FFF2-40B4-BE49-F238E27FC236}">
                <a16:creationId xmlns:a16="http://schemas.microsoft.com/office/drawing/2014/main" xmlns="" id="{87CD18B0-53A9-43FF-BE42-3E4267AD9DDD}"/>
              </a:ext>
            </a:extLst>
          </p:cNvPr>
          <p:cNvSpPr>
            <a:spLocks noGrp="1"/>
          </p:cNvSpPr>
          <p:nvPr>
            <p:ph type="sldNum" sz="quarter" idx="11"/>
          </p:nvPr>
        </p:nvSpPr>
        <p:spPr/>
        <p:txBody>
          <a:bodyPr/>
          <a:lstStyle>
            <a:lvl1pPr defTabSz="914400">
              <a:defRPr/>
            </a:lvl1pPr>
          </a:lstStyle>
          <a:p>
            <a:pPr>
              <a:defRPr/>
            </a:pPr>
            <a:fld id="{1E1FCA06-EDFB-400F-968C-5D7F6E353076}" type="slidenum">
              <a:rPr lang="en-US" altLang="en-US"/>
              <a:pPr>
                <a:defRPr/>
              </a:pPr>
              <a:t>‹#›</a:t>
            </a:fld>
            <a:endParaRPr lang="en-US" altLang="en-US" dirty="0"/>
          </a:p>
        </p:txBody>
      </p:sp>
    </p:spTree>
    <p:extLst>
      <p:ext uri="{BB962C8B-B14F-4D97-AF65-F5344CB8AC3E}">
        <p14:creationId xmlns:p14="http://schemas.microsoft.com/office/powerpoint/2010/main" val="16577492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lang="en-US" altLang="en-US" sz="2400" kern="1200" dirty="0" smtClean="0">
                <a:solidFill>
                  <a:schemeClr val="tx1"/>
                </a:solidFill>
                <a:latin typeface="+mn-lt"/>
                <a:ea typeface="+mn-ea"/>
                <a:cs typeface="+mn-cs"/>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a16="http://schemas.microsoft.com/office/drawing/2014/main" xmlns="" id="{4449ED78-8C14-43C4-A192-5FB764368732}"/>
              </a:ext>
            </a:extLst>
          </p:cNvPr>
          <p:cNvSpPr>
            <a:spLocks noGrp="1"/>
          </p:cNvSpPr>
          <p:nvPr>
            <p:ph type="ftr" sz="quarter" idx="10"/>
          </p:nvPr>
        </p:nvSpPr>
        <p:spPr>
          <a:xfrm>
            <a:off x="2641601" y="6356351"/>
            <a:ext cx="7014633" cy="365125"/>
          </a:xfrm>
          <a:prstGeom prst="rect">
            <a:avLst/>
          </a:prstGeom>
        </p:spPr>
        <p:txBody>
          <a:bodyPr/>
          <a:lstStyle>
            <a:lvl1pPr defTabSz="914400">
              <a:defRPr/>
            </a:lvl1pPr>
          </a:lstStyle>
          <a:p>
            <a:pPr>
              <a:defRPr/>
            </a:pPr>
            <a:r>
              <a:rPr lang="en-US" dirty="0"/>
              <a:t>“Medically Ready Force…Ready Medical Force”</a:t>
            </a:r>
          </a:p>
        </p:txBody>
      </p:sp>
      <p:sp>
        <p:nvSpPr>
          <p:cNvPr id="5" name="Slide Number Placeholder 5">
            <a:extLst>
              <a:ext uri="{FF2B5EF4-FFF2-40B4-BE49-F238E27FC236}">
                <a16:creationId xmlns:a16="http://schemas.microsoft.com/office/drawing/2014/main" xmlns="" id="{87CD18B0-53A9-43FF-BE42-3E4267AD9DDD}"/>
              </a:ext>
            </a:extLst>
          </p:cNvPr>
          <p:cNvSpPr>
            <a:spLocks noGrp="1"/>
          </p:cNvSpPr>
          <p:nvPr>
            <p:ph type="sldNum" sz="quarter" idx="11"/>
          </p:nvPr>
        </p:nvSpPr>
        <p:spPr/>
        <p:txBody>
          <a:bodyPr/>
          <a:lstStyle>
            <a:lvl1pPr defTabSz="914400">
              <a:defRPr/>
            </a:lvl1pPr>
          </a:lstStyle>
          <a:p>
            <a:pPr>
              <a:defRPr/>
            </a:pPr>
            <a:fld id="{1E1FCA06-EDFB-400F-968C-5D7F6E353076}" type="slidenum">
              <a:rPr lang="en-US" altLang="en-US"/>
              <a:pPr>
                <a:defRPr/>
              </a:pPr>
              <a:t>‹#›</a:t>
            </a:fld>
            <a:endParaRPr lang="en-US" altLang="en-US" dirty="0"/>
          </a:p>
        </p:txBody>
      </p:sp>
    </p:spTree>
    <p:extLst>
      <p:ext uri="{BB962C8B-B14F-4D97-AF65-F5344CB8AC3E}">
        <p14:creationId xmlns:p14="http://schemas.microsoft.com/office/powerpoint/2010/main" val="20028971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lang="en-US" altLang="en-US" sz="2400" kern="1200" dirty="0" smtClean="0">
                <a:solidFill>
                  <a:schemeClr val="tx1"/>
                </a:solidFill>
                <a:latin typeface="+mn-lt"/>
                <a:ea typeface="+mn-ea"/>
                <a:cs typeface="+mn-cs"/>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a16="http://schemas.microsoft.com/office/drawing/2014/main" xmlns="" id="{4449ED78-8C14-43C4-A192-5FB764368732}"/>
              </a:ext>
            </a:extLst>
          </p:cNvPr>
          <p:cNvSpPr>
            <a:spLocks noGrp="1"/>
          </p:cNvSpPr>
          <p:nvPr>
            <p:ph type="ftr" sz="quarter" idx="10"/>
          </p:nvPr>
        </p:nvSpPr>
        <p:spPr>
          <a:xfrm>
            <a:off x="2641601" y="6356351"/>
            <a:ext cx="7014633" cy="365125"/>
          </a:xfrm>
          <a:prstGeom prst="rect">
            <a:avLst/>
          </a:prstGeom>
        </p:spPr>
        <p:txBody>
          <a:bodyPr/>
          <a:lstStyle>
            <a:lvl1pPr defTabSz="914400">
              <a:defRPr/>
            </a:lvl1pPr>
          </a:lstStyle>
          <a:p>
            <a:pPr>
              <a:defRPr/>
            </a:pPr>
            <a:r>
              <a:rPr lang="en-US" dirty="0"/>
              <a:t>“Medically Ready Force…Ready Medical Force”</a:t>
            </a:r>
          </a:p>
        </p:txBody>
      </p:sp>
      <p:sp>
        <p:nvSpPr>
          <p:cNvPr id="5" name="Slide Number Placeholder 5">
            <a:extLst>
              <a:ext uri="{FF2B5EF4-FFF2-40B4-BE49-F238E27FC236}">
                <a16:creationId xmlns:a16="http://schemas.microsoft.com/office/drawing/2014/main" xmlns="" id="{87CD18B0-53A9-43FF-BE42-3E4267AD9DDD}"/>
              </a:ext>
            </a:extLst>
          </p:cNvPr>
          <p:cNvSpPr>
            <a:spLocks noGrp="1"/>
          </p:cNvSpPr>
          <p:nvPr>
            <p:ph type="sldNum" sz="quarter" idx="11"/>
          </p:nvPr>
        </p:nvSpPr>
        <p:spPr/>
        <p:txBody>
          <a:bodyPr/>
          <a:lstStyle>
            <a:lvl1pPr defTabSz="914400">
              <a:defRPr/>
            </a:lvl1pPr>
          </a:lstStyle>
          <a:p>
            <a:pPr>
              <a:defRPr/>
            </a:pPr>
            <a:fld id="{1E1FCA06-EDFB-400F-968C-5D7F6E353076}" type="slidenum">
              <a:rPr lang="en-US" altLang="en-US"/>
              <a:pPr>
                <a:defRPr/>
              </a:pPr>
              <a:t>‹#›</a:t>
            </a:fld>
            <a:endParaRPr lang="en-US" altLang="en-US" dirty="0"/>
          </a:p>
        </p:txBody>
      </p:sp>
    </p:spTree>
    <p:extLst>
      <p:ext uri="{BB962C8B-B14F-4D97-AF65-F5344CB8AC3E}">
        <p14:creationId xmlns:p14="http://schemas.microsoft.com/office/powerpoint/2010/main" val="4804128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lang="en-US" altLang="en-US" sz="2400" kern="1200" dirty="0" smtClean="0">
                <a:solidFill>
                  <a:schemeClr val="tx1"/>
                </a:solidFill>
                <a:latin typeface="+mn-lt"/>
                <a:ea typeface="+mn-ea"/>
                <a:cs typeface="+mn-cs"/>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a16="http://schemas.microsoft.com/office/drawing/2014/main" xmlns="" id="{4449ED78-8C14-43C4-A192-5FB764368732}"/>
              </a:ext>
            </a:extLst>
          </p:cNvPr>
          <p:cNvSpPr>
            <a:spLocks noGrp="1"/>
          </p:cNvSpPr>
          <p:nvPr>
            <p:ph type="ftr" sz="quarter" idx="10"/>
          </p:nvPr>
        </p:nvSpPr>
        <p:spPr>
          <a:xfrm>
            <a:off x="2641601" y="6356351"/>
            <a:ext cx="7014633" cy="365125"/>
          </a:xfrm>
          <a:prstGeom prst="rect">
            <a:avLst/>
          </a:prstGeom>
        </p:spPr>
        <p:txBody>
          <a:bodyPr/>
          <a:lstStyle>
            <a:lvl1pPr defTabSz="914400">
              <a:defRPr/>
            </a:lvl1pPr>
          </a:lstStyle>
          <a:p>
            <a:pPr>
              <a:defRPr/>
            </a:pPr>
            <a:r>
              <a:rPr lang="en-US" dirty="0"/>
              <a:t>“Medically Ready Force…Ready Medical Force”</a:t>
            </a:r>
          </a:p>
        </p:txBody>
      </p:sp>
      <p:sp>
        <p:nvSpPr>
          <p:cNvPr id="5" name="Slide Number Placeholder 5">
            <a:extLst>
              <a:ext uri="{FF2B5EF4-FFF2-40B4-BE49-F238E27FC236}">
                <a16:creationId xmlns:a16="http://schemas.microsoft.com/office/drawing/2014/main" xmlns="" id="{87CD18B0-53A9-43FF-BE42-3E4267AD9DDD}"/>
              </a:ext>
            </a:extLst>
          </p:cNvPr>
          <p:cNvSpPr>
            <a:spLocks noGrp="1"/>
          </p:cNvSpPr>
          <p:nvPr>
            <p:ph type="sldNum" sz="quarter" idx="11"/>
          </p:nvPr>
        </p:nvSpPr>
        <p:spPr/>
        <p:txBody>
          <a:bodyPr/>
          <a:lstStyle>
            <a:lvl1pPr defTabSz="914400">
              <a:defRPr/>
            </a:lvl1pPr>
          </a:lstStyle>
          <a:p>
            <a:pPr>
              <a:defRPr/>
            </a:pPr>
            <a:fld id="{1E1FCA06-EDFB-400F-968C-5D7F6E353076}" type="slidenum">
              <a:rPr lang="en-US" altLang="en-US"/>
              <a:pPr>
                <a:defRPr/>
              </a:pPr>
              <a:t>‹#›</a:t>
            </a:fld>
            <a:endParaRPr lang="en-US" altLang="en-US" dirty="0"/>
          </a:p>
        </p:txBody>
      </p:sp>
    </p:spTree>
    <p:extLst>
      <p:ext uri="{BB962C8B-B14F-4D97-AF65-F5344CB8AC3E}">
        <p14:creationId xmlns:p14="http://schemas.microsoft.com/office/powerpoint/2010/main" val="36294367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lang="en-US" altLang="en-US" sz="2400" kern="1200" dirty="0" smtClean="0">
                <a:solidFill>
                  <a:schemeClr val="tx1"/>
                </a:solidFill>
                <a:latin typeface="+mn-lt"/>
                <a:ea typeface="+mn-ea"/>
                <a:cs typeface="+mn-cs"/>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a16="http://schemas.microsoft.com/office/drawing/2014/main" xmlns="" id="{4449ED78-8C14-43C4-A192-5FB764368732}"/>
              </a:ext>
            </a:extLst>
          </p:cNvPr>
          <p:cNvSpPr>
            <a:spLocks noGrp="1"/>
          </p:cNvSpPr>
          <p:nvPr>
            <p:ph type="ftr" sz="quarter" idx="10"/>
          </p:nvPr>
        </p:nvSpPr>
        <p:spPr>
          <a:xfrm>
            <a:off x="2641601" y="6356351"/>
            <a:ext cx="7014633" cy="365125"/>
          </a:xfrm>
          <a:prstGeom prst="rect">
            <a:avLst/>
          </a:prstGeom>
        </p:spPr>
        <p:txBody>
          <a:bodyPr/>
          <a:lstStyle>
            <a:lvl1pPr defTabSz="914400">
              <a:defRPr/>
            </a:lvl1pPr>
          </a:lstStyle>
          <a:p>
            <a:pPr>
              <a:defRPr/>
            </a:pPr>
            <a:r>
              <a:rPr lang="en-US" dirty="0"/>
              <a:t>“Medically Ready Force…Ready Medical Force”</a:t>
            </a:r>
          </a:p>
        </p:txBody>
      </p:sp>
      <p:sp>
        <p:nvSpPr>
          <p:cNvPr id="5" name="Slide Number Placeholder 5">
            <a:extLst>
              <a:ext uri="{FF2B5EF4-FFF2-40B4-BE49-F238E27FC236}">
                <a16:creationId xmlns:a16="http://schemas.microsoft.com/office/drawing/2014/main" xmlns="" id="{87CD18B0-53A9-43FF-BE42-3E4267AD9DDD}"/>
              </a:ext>
            </a:extLst>
          </p:cNvPr>
          <p:cNvSpPr>
            <a:spLocks noGrp="1"/>
          </p:cNvSpPr>
          <p:nvPr>
            <p:ph type="sldNum" sz="quarter" idx="11"/>
          </p:nvPr>
        </p:nvSpPr>
        <p:spPr/>
        <p:txBody>
          <a:bodyPr/>
          <a:lstStyle>
            <a:lvl1pPr defTabSz="914400">
              <a:defRPr/>
            </a:lvl1pPr>
          </a:lstStyle>
          <a:p>
            <a:pPr>
              <a:defRPr/>
            </a:pPr>
            <a:fld id="{1E1FCA06-EDFB-400F-968C-5D7F6E353076}" type="slidenum">
              <a:rPr lang="en-US" altLang="en-US"/>
              <a:pPr>
                <a:defRPr/>
              </a:pPr>
              <a:t>‹#›</a:t>
            </a:fld>
            <a:endParaRPr lang="en-US" altLang="en-US" dirty="0"/>
          </a:p>
        </p:txBody>
      </p:sp>
    </p:spTree>
    <p:extLst>
      <p:ext uri="{BB962C8B-B14F-4D97-AF65-F5344CB8AC3E}">
        <p14:creationId xmlns:p14="http://schemas.microsoft.com/office/powerpoint/2010/main" val="1694601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lvl1pPr defTabSz="914400">
              <a:defRPr/>
            </a:lvl1pPr>
          </a:lstStyle>
          <a:p>
            <a:pPr>
              <a:defRPr/>
            </a:pPr>
            <a:fld id="{1ACE8A97-1D5E-43CB-B039-4B1A5EFAA4F5}"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1933275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lang="en-US" altLang="en-US" sz="2400" kern="1200" dirty="0" smtClean="0">
                <a:solidFill>
                  <a:schemeClr val="tx1"/>
                </a:solidFill>
                <a:latin typeface="+mn-lt"/>
                <a:ea typeface="+mn-ea"/>
                <a:cs typeface="+mn-cs"/>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a16="http://schemas.microsoft.com/office/drawing/2014/main" xmlns="" id="{4449ED78-8C14-43C4-A192-5FB764368732}"/>
              </a:ext>
            </a:extLst>
          </p:cNvPr>
          <p:cNvSpPr>
            <a:spLocks noGrp="1"/>
          </p:cNvSpPr>
          <p:nvPr>
            <p:ph type="ftr" sz="quarter" idx="10"/>
          </p:nvPr>
        </p:nvSpPr>
        <p:spPr>
          <a:xfrm>
            <a:off x="2641601" y="6356351"/>
            <a:ext cx="7014633" cy="365125"/>
          </a:xfrm>
          <a:prstGeom prst="rect">
            <a:avLst/>
          </a:prstGeom>
        </p:spPr>
        <p:txBody>
          <a:bodyPr/>
          <a:lstStyle>
            <a:lvl1pPr defTabSz="914400">
              <a:defRPr/>
            </a:lvl1pPr>
          </a:lstStyle>
          <a:p>
            <a:pPr>
              <a:defRPr/>
            </a:pPr>
            <a:r>
              <a:rPr lang="en-US" dirty="0"/>
              <a:t>“Medically Ready Force…Ready Medical Force”</a:t>
            </a:r>
          </a:p>
        </p:txBody>
      </p:sp>
      <p:sp>
        <p:nvSpPr>
          <p:cNvPr id="5" name="Slide Number Placeholder 5">
            <a:extLst>
              <a:ext uri="{FF2B5EF4-FFF2-40B4-BE49-F238E27FC236}">
                <a16:creationId xmlns:a16="http://schemas.microsoft.com/office/drawing/2014/main" xmlns="" id="{87CD18B0-53A9-43FF-BE42-3E4267AD9DDD}"/>
              </a:ext>
            </a:extLst>
          </p:cNvPr>
          <p:cNvSpPr>
            <a:spLocks noGrp="1"/>
          </p:cNvSpPr>
          <p:nvPr>
            <p:ph type="sldNum" sz="quarter" idx="11"/>
          </p:nvPr>
        </p:nvSpPr>
        <p:spPr/>
        <p:txBody>
          <a:bodyPr/>
          <a:lstStyle>
            <a:lvl1pPr defTabSz="914400">
              <a:defRPr/>
            </a:lvl1pPr>
          </a:lstStyle>
          <a:p>
            <a:pPr>
              <a:defRPr/>
            </a:pPr>
            <a:fld id="{1E1FCA06-EDFB-400F-968C-5D7F6E353076}" type="slidenum">
              <a:rPr lang="en-US" altLang="en-US"/>
              <a:pPr>
                <a:defRPr/>
              </a:pPr>
              <a:t>‹#›</a:t>
            </a:fld>
            <a:endParaRPr lang="en-US" altLang="en-US" dirty="0"/>
          </a:p>
        </p:txBody>
      </p:sp>
    </p:spTree>
    <p:extLst>
      <p:ext uri="{BB962C8B-B14F-4D97-AF65-F5344CB8AC3E}">
        <p14:creationId xmlns:p14="http://schemas.microsoft.com/office/powerpoint/2010/main" val="5773019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lang="en-US" altLang="en-US" sz="2400" kern="1200" dirty="0" smtClean="0">
                <a:solidFill>
                  <a:schemeClr val="tx1"/>
                </a:solidFill>
                <a:latin typeface="+mn-lt"/>
                <a:ea typeface="+mn-ea"/>
                <a:cs typeface="+mn-cs"/>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a16="http://schemas.microsoft.com/office/drawing/2014/main" xmlns="" id="{4449ED78-8C14-43C4-A192-5FB764368732}"/>
              </a:ext>
            </a:extLst>
          </p:cNvPr>
          <p:cNvSpPr>
            <a:spLocks noGrp="1"/>
          </p:cNvSpPr>
          <p:nvPr>
            <p:ph type="ftr" sz="quarter" idx="10"/>
          </p:nvPr>
        </p:nvSpPr>
        <p:spPr>
          <a:xfrm>
            <a:off x="2641601" y="6356351"/>
            <a:ext cx="7014633" cy="365125"/>
          </a:xfrm>
          <a:prstGeom prst="rect">
            <a:avLst/>
          </a:prstGeom>
        </p:spPr>
        <p:txBody>
          <a:bodyPr/>
          <a:lstStyle>
            <a:lvl1pPr defTabSz="914400">
              <a:defRPr/>
            </a:lvl1pPr>
          </a:lstStyle>
          <a:p>
            <a:pPr>
              <a:defRPr/>
            </a:pPr>
            <a:r>
              <a:rPr lang="en-US" dirty="0"/>
              <a:t>“Medically Ready Force…Ready Medical Force”</a:t>
            </a:r>
          </a:p>
        </p:txBody>
      </p:sp>
      <p:sp>
        <p:nvSpPr>
          <p:cNvPr id="5" name="Slide Number Placeholder 5">
            <a:extLst>
              <a:ext uri="{FF2B5EF4-FFF2-40B4-BE49-F238E27FC236}">
                <a16:creationId xmlns:a16="http://schemas.microsoft.com/office/drawing/2014/main" xmlns="" id="{87CD18B0-53A9-43FF-BE42-3E4267AD9DDD}"/>
              </a:ext>
            </a:extLst>
          </p:cNvPr>
          <p:cNvSpPr>
            <a:spLocks noGrp="1"/>
          </p:cNvSpPr>
          <p:nvPr>
            <p:ph type="sldNum" sz="quarter" idx="11"/>
          </p:nvPr>
        </p:nvSpPr>
        <p:spPr/>
        <p:txBody>
          <a:bodyPr/>
          <a:lstStyle>
            <a:lvl1pPr defTabSz="914400">
              <a:defRPr/>
            </a:lvl1pPr>
          </a:lstStyle>
          <a:p>
            <a:pPr>
              <a:defRPr/>
            </a:pPr>
            <a:fld id="{1E1FCA06-EDFB-400F-968C-5D7F6E353076}" type="slidenum">
              <a:rPr lang="en-US" altLang="en-US"/>
              <a:pPr>
                <a:defRPr/>
              </a:pPr>
              <a:t>‹#›</a:t>
            </a:fld>
            <a:endParaRPr lang="en-US" altLang="en-US" dirty="0"/>
          </a:p>
        </p:txBody>
      </p:sp>
    </p:spTree>
    <p:extLst>
      <p:ext uri="{BB962C8B-B14F-4D97-AF65-F5344CB8AC3E}">
        <p14:creationId xmlns:p14="http://schemas.microsoft.com/office/powerpoint/2010/main" val="40743046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lang="en-US" altLang="en-US" sz="2400" kern="1200" dirty="0" smtClean="0">
                <a:solidFill>
                  <a:schemeClr val="tx1"/>
                </a:solidFill>
                <a:latin typeface="+mn-lt"/>
                <a:ea typeface="+mn-ea"/>
                <a:cs typeface="+mn-cs"/>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a16="http://schemas.microsoft.com/office/drawing/2014/main" xmlns="" id="{4449ED78-8C14-43C4-A192-5FB764368732}"/>
              </a:ext>
            </a:extLst>
          </p:cNvPr>
          <p:cNvSpPr>
            <a:spLocks noGrp="1"/>
          </p:cNvSpPr>
          <p:nvPr>
            <p:ph type="ftr" sz="quarter" idx="10"/>
          </p:nvPr>
        </p:nvSpPr>
        <p:spPr>
          <a:xfrm>
            <a:off x="2641601" y="6356351"/>
            <a:ext cx="7014633" cy="365125"/>
          </a:xfrm>
          <a:prstGeom prst="rect">
            <a:avLst/>
          </a:prstGeom>
        </p:spPr>
        <p:txBody>
          <a:bodyPr/>
          <a:lstStyle>
            <a:lvl1pPr defTabSz="914400">
              <a:defRPr/>
            </a:lvl1pPr>
          </a:lstStyle>
          <a:p>
            <a:pPr>
              <a:defRPr/>
            </a:pPr>
            <a:r>
              <a:rPr lang="en-US" dirty="0"/>
              <a:t>“Medically Ready Force…Ready Medical Force”</a:t>
            </a:r>
          </a:p>
        </p:txBody>
      </p:sp>
      <p:sp>
        <p:nvSpPr>
          <p:cNvPr id="5" name="Slide Number Placeholder 5">
            <a:extLst>
              <a:ext uri="{FF2B5EF4-FFF2-40B4-BE49-F238E27FC236}">
                <a16:creationId xmlns:a16="http://schemas.microsoft.com/office/drawing/2014/main" xmlns="" id="{87CD18B0-53A9-43FF-BE42-3E4267AD9DDD}"/>
              </a:ext>
            </a:extLst>
          </p:cNvPr>
          <p:cNvSpPr>
            <a:spLocks noGrp="1"/>
          </p:cNvSpPr>
          <p:nvPr>
            <p:ph type="sldNum" sz="quarter" idx="11"/>
          </p:nvPr>
        </p:nvSpPr>
        <p:spPr/>
        <p:txBody>
          <a:bodyPr/>
          <a:lstStyle>
            <a:lvl1pPr defTabSz="914400">
              <a:defRPr/>
            </a:lvl1pPr>
          </a:lstStyle>
          <a:p>
            <a:pPr>
              <a:defRPr/>
            </a:pPr>
            <a:fld id="{1E1FCA06-EDFB-400F-968C-5D7F6E353076}" type="slidenum">
              <a:rPr lang="en-US" altLang="en-US"/>
              <a:pPr>
                <a:defRPr/>
              </a:pPr>
              <a:t>‹#›</a:t>
            </a:fld>
            <a:endParaRPr lang="en-US" altLang="en-US" dirty="0"/>
          </a:p>
        </p:txBody>
      </p:sp>
    </p:spTree>
    <p:extLst>
      <p:ext uri="{BB962C8B-B14F-4D97-AF65-F5344CB8AC3E}">
        <p14:creationId xmlns:p14="http://schemas.microsoft.com/office/powerpoint/2010/main" val="9868150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78053" y="4868333"/>
            <a:ext cx="7835900" cy="145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1828802"/>
            <a:ext cx="10363200" cy="314007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304800" y="0"/>
            <a:ext cx="8636000" cy="1143000"/>
          </a:xfrm>
        </p:spPr>
        <p:txBody>
          <a:bodyPr anchor="ct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6C7647F7-A0AB-4062-AF34-2CFDD46F88A5}" type="datetime1">
              <a:rPr lang="en-US"/>
              <a:pPr>
                <a:defRPr/>
              </a:pPr>
              <a:t>11/30/2018</a:t>
            </a:fld>
            <a:endParaRPr lang="en-US" dirty="0"/>
          </a:p>
        </p:txBody>
      </p:sp>
      <p:sp>
        <p:nvSpPr>
          <p:cNvPr id="6" name="Footer Placeholder 4"/>
          <p:cNvSpPr>
            <a:spLocks noGrp="1"/>
          </p:cNvSpPr>
          <p:nvPr>
            <p:ph type="ftr" sz="quarter" idx="11"/>
          </p:nvPr>
        </p:nvSpPr>
        <p:spPr>
          <a:xfrm>
            <a:off x="2336800" y="6493934"/>
            <a:ext cx="7721600" cy="364067"/>
          </a:xfrm>
          <a:prstGeom prst="rect">
            <a:avLst/>
          </a:prstGeom>
        </p:spPr>
        <p:txBody>
          <a:bodyPr/>
          <a:lstStyle>
            <a:lvl1pPr>
              <a:defRPr sz="2000"/>
            </a:lvl1pPr>
          </a:lstStyle>
          <a:p>
            <a:pPr>
              <a:defRPr/>
            </a:pPr>
            <a:r>
              <a:rPr lang="en-US" dirty="0"/>
              <a:t>“Medically Ready Force…Ready Medical Force”</a:t>
            </a:r>
          </a:p>
        </p:txBody>
      </p:sp>
      <p:sp>
        <p:nvSpPr>
          <p:cNvPr id="7" name="Slide Number Placeholder 5"/>
          <p:cNvSpPr>
            <a:spLocks noGrp="1"/>
          </p:cNvSpPr>
          <p:nvPr>
            <p:ph type="sldNum" sz="quarter" idx="12"/>
          </p:nvPr>
        </p:nvSpPr>
        <p:spPr/>
        <p:txBody>
          <a:bodyPr/>
          <a:lstStyle>
            <a:lvl1pPr>
              <a:defRPr/>
            </a:lvl1pPr>
          </a:lstStyle>
          <a:p>
            <a:pPr>
              <a:defRPr/>
            </a:pPr>
            <a:fld id="{4C88DFC9-C070-4418-B0A9-7ADC108EA149}" type="slidenum">
              <a:rPr lang="en-US"/>
              <a:pPr>
                <a:defRPr/>
              </a:pPr>
              <a:t>‹#›</a:t>
            </a:fld>
            <a:endParaRPr lang="en-US" dirty="0"/>
          </a:p>
        </p:txBody>
      </p:sp>
    </p:spTree>
    <p:extLst>
      <p:ext uri="{BB962C8B-B14F-4D97-AF65-F5344CB8AC3E}">
        <p14:creationId xmlns:p14="http://schemas.microsoft.com/office/powerpoint/2010/main" val="16163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lvl1pPr>
              <a:defRPr/>
            </a:lvl1pPr>
          </a:lstStyle>
          <a:p>
            <a:pPr>
              <a:defRPr/>
            </a:pPr>
            <a:fld id="{E1CD45D5-315B-48B6-9B12-04F67B3AA53E}" type="slidenum">
              <a:rPr lang="en-US">
                <a:solidFill>
                  <a:prstClr val="black"/>
                </a:solidFill>
              </a:rPr>
              <a:pPr>
                <a:defRPr/>
              </a:pPr>
              <a:t>‹#›</a:t>
            </a:fld>
            <a:endParaRPr lang="en-US" dirty="0">
              <a:solidFill>
                <a:prstClr val="black"/>
              </a:solidFill>
            </a:endParaRPr>
          </a:p>
        </p:txBody>
      </p:sp>
      <p:pic>
        <p:nvPicPr>
          <p:cNvPr id="6" name="Picture 4"/>
          <p:cNvPicPr>
            <a:picLocks noChangeAspect="1" noChangeArrowheads="1"/>
          </p:cNvPicPr>
          <p:nvPr userDrawn="1"/>
        </p:nvPicPr>
        <p:blipFill>
          <a:blip r:embed="rId2"/>
          <a:stretch>
            <a:fillRect/>
          </a:stretch>
        </p:blipFill>
        <p:spPr bwMode="auto">
          <a:xfrm>
            <a:off x="9442450" y="152401"/>
            <a:ext cx="2444751" cy="757873"/>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9" name="TextBox 8"/>
          <p:cNvSpPr txBox="1"/>
          <p:nvPr userDrawn="1"/>
        </p:nvSpPr>
        <p:spPr>
          <a:xfrm>
            <a:off x="5541434" y="6553201"/>
            <a:ext cx="7463367" cy="276999"/>
          </a:xfrm>
          <a:prstGeom prst="rect">
            <a:avLst/>
          </a:prstGeom>
          <a:no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sz="1200" b="1" i="1" dirty="0">
                <a:solidFill>
                  <a:srgbClr val="C00000"/>
                </a:solidFill>
                <a:effectLst>
                  <a:outerShdw blurRad="38100" dist="38100" dir="2700000" algn="tl">
                    <a:srgbClr val="C0C0C0"/>
                  </a:outerShdw>
                </a:effectLst>
              </a:rPr>
              <a:t>For Official Use Only (FOUO)</a:t>
            </a:r>
          </a:p>
        </p:txBody>
      </p:sp>
      <p:sp>
        <p:nvSpPr>
          <p:cNvPr id="10" name="TextBox 9"/>
          <p:cNvSpPr txBox="1"/>
          <p:nvPr userDrawn="1"/>
        </p:nvSpPr>
        <p:spPr>
          <a:xfrm>
            <a:off x="4937143" y="-42532"/>
            <a:ext cx="2378057" cy="276999"/>
          </a:xfrm>
          <a:prstGeom prst="rect">
            <a:avLst/>
          </a:prstGeom>
          <a:no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sz="1200" b="1" i="1" dirty="0">
                <a:solidFill>
                  <a:srgbClr val="C00000"/>
                </a:solidFill>
                <a:effectLst>
                  <a:outerShdw blurRad="38100" dist="38100" dir="2700000" algn="tl">
                    <a:srgbClr val="C0C0C0"/>
                  </a:outerShdw>
                </a:effectLst>
              </a:rPr>
              <a:t>Pre-Decisional Briefing</a:t>
            </a:r>
          </a:p>
        </p:txBody>
      </p:sp>
    </p:spTree>
    <p:extLst>
      <p:ext uri="{BB962C8B-B14F-4D97-AF65-F5344CB8AC3E}">
        <p14:creationId xmlns:p14="http://schemas.microsoft.com/office/powerpoint/2010/main" val="164812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lvl1pPr>
              <a:defRPr/>
            </a:lvl1pPr>
          </a:lstStyle>
          <a:p>
            <a:pPr>
              <a:defRPr/>
            </a:pPr>
            <a:fld id="{08E892DC-F2E6-4546-AAF9-80FB3B86EC67}" type="slidenum">
              <a:rPr lang="en-US">
                <a:solidFill>
                  <a:prstClr val="black"/>
                </a:solidFill>
              </a:rPr>
              <a:pPr>
                <a:defRPr/>
              </a:pPr>
              <a:t>‹#›</a:t>
            </a:fld>
            <a:endParaRPr lang="en-US" dirty="0">
              <a:solidFill>
                <a:prstClr val="black"/>
              </a:solidFill>
            </a:endParaRPr>
          </a:p>
        </p:txBody>
      </p:sp>
      <p:pic>
        <p:nvPicPr>
          <p:cNvPr id="7" name="Picture 4"/>
          <p:cNvPicPr>
            <a:picLocks noChangeAspect="1" noChangeArrowheads="1"/>
          </p:cNvPicPr>
          <p:nvPr userDrawn="1"/>
        </p:nvPicPr>
        <p:blipFill>
          <a:blip r:embed="rId2"/>
          <a:stretch>
            <a:fillRect/>
          </a:stretch>
        </p:blipFill>
        <p:spPr bwMode="auto">
          <a:xfrm>
            <a:off x="9442450" y="152401"/>
            <a:ext cx="2444751" cy="757873"/>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0" name="TextBox 9"/>
          <p:cNvSpPr txBox="1"/>
          <p:nvPr userDrawn="1"/>
        </p:nvSpPr>
        <p:spPr>
          <a:xfrm>
            <a:off x="2580857" y="6621577"/>
            <a:ext cx="7463367" cy="276999"/>
          </a:xfrm>
          <a:prstGeom prst="rect">
            <a:avLst/>
          </a:prstGeom>
          <a:no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sz="1200" b="1" i="1" dirty="0">
                <a:solidFill>
                  <a:srgbClr val="C00000"/>
                </a:solidFill>
                <a:effectLst>
                  <a:outerShdw blurRad="38100" dist="38100" dir="2700000" algn="tl">
                    <a:srgbClr val="C0C0C0"/>
                  </a:outerShdw>
                </a:effectLst>
              </a:rPr>
              <a:t>For Official Use Only (FOUO)</a:t>
            </a:r>
          </a:p>
        </p:txBody>
      </p:sp>
      <p:sp>
        <p:nvSpPr>
          <p:cNvPr id="11" name="TextBox 10"/>
          <p:cNvSpPr txBox="1"/>
          <p:nvPr userDrawn="1"/>
        </p:nvSpPr>
        <p:spPr>
          <a:xfrm>
            <a:off x="4937143" y="-42532"/>
            <a:ext cx="2378057" cy="276999"/>
          </a:xfrm>
          <a:prstGeom prst="rect">
            <a:avLst/>
          </a:prstGeom>
          <a:no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sz="1200" b="1" i="1" dirty="0">
                <a:solidFill>
                  <a:srgbClr val="C00000"/>
                </a:solidFill>
                <a:effectLst>
                  <a:outerShdw blurRad="38100" dist="38100" dir="2700000" algn="tl">
                    <a:srgbClr val="C0C0C0"/>
                  </a:outerShdw>
                </a:effectLst>
              </a:rPr>
              <a:t>Pre-Decisional Briefing</a:t>
            </a:r>
          </a:p>
        </p:txBody>
      </p:sp>
    </p:spTree>
    <p:extLst>
      <p:ext uri="{BB962C8B-B14F-4D97-AF65-F5344CB8AC3E}">
        <p14:creationId xmlns:p14="http://schemas.microsoft.com/office/powerpoint/2010/main" val="4193977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Title 9"/>
          <p:cNvSpPr>
            <a:spLocks noGrp="1"/>
          </p:cNvSpPr>
          <p:nvPr>
            <p:ph type="title"/>
          </p:nvPr>
        </p:nvSpPr>
        <p:spPr>
          <a:xfrm>
            <a:off x="1496483" y="209550"/>
            <a:ext cx="7241117" cy="933450"/>
          </a:xfrm>
          <a:prstGeom prst="rect">
            <a:avLst/>
          </a:prstGeom>
        </p:spPr>
        <p:txBody>
          <a:bodyPr/>
          <a:lstStyle>
            <a:lvl1pPr>
              <a:defRPr sz="3200" b="1"/>
            </a:lvl1pPr>
          </a:lstStyle>
          <a:p>
            <a:r>
              <a:rPr lang="en-US"/>
              <a:t>Click to edit Master title style</a:t>
            </a:r>
          </a:p>
        </p:txBody>
      </p:sp>
      <p:sp>
        <p:nvSpPr>
          <p:cNvPr id="7" name="Footer Placeholder 4"/>
          <p:cNvSpPr>
            <a:spLocks noGrp="1"/>
          </p:cNvSpPr>
          <p:nvPr>
            <p:ph type="ftr" sz="quarter" idx="10"/>
          </p:nvPr>
        </p:nvSpPr>
        <p:spPr>
          <a:xfrm>
            <a:off x="2641601" y="6356351"/>
            <a:ext cx="7014633" cy="365125"/>
          </a:xfrm>
          <a:prstGeom prst="rect">
            <a:avLst/>
          </a:prstGeom>
        </p:spPr>
        <p:txBody>
          <a:bodyPr/>
          <a:lstStyle>
            <a:lvl1pPr defTabSz="914400">
              <a:defRPr/>
            </a:lvl1pPr>
          </a:lstStyle>
          <a:p>
            <a:pPr>
              <a:defRPr/>
            </a:pPr>
            <a:r>
              <a:rPr lang="en-US" dirty="0"/>
              <a:t>14 December 2011 Pre-decisional FOUOMMe</a:t>
            </a:r>
          </a:p>
        </p:txBody>
      </p:sp>
      <p:sp>
        <p:nvSpPr>
          <p:cNvPr id="8" name="Slide Number Placeholder 5"/>
          <p:cNvSpPr>
            <a:spLocks noGrp="1"/>
          </p:cNvSpPr>
          <p:nvPr>
            <p:ph type="sldNum" sz="quarter" idx="11"/>
          </p:nvPr>
        </p:nvSpPr>
        <p:spPr/>
        <p:txBody>
          <a:bodyPr/>
          <a:lstStyle>
            <a:lvl1pPr defTabSz="914400">
              <a:defRPr/>
            </a:lvl1pPr>
          </a:lstStyle>
          <a:p>
            <a:pPr>
              <a:defRPr/>
            </a:pPr>
            <a:fld id="{2673E2D6-D5D3-4480-B758-3A9D46FD1089}" type="slidenum">
              <a:rPr lang="en-US" altLang="en-US">
                <a:solidFill>
                  <a:prstClr val="black"/>
                </a:solidFill>
              </a:rPr>
              <a:pPr>
                <a:defRPr/>
              </a:pPr>
              <a:t>‹#›</a:t>
            </a:fld>
            <a:endParaRPr lang="en-US" altLang="en-US" dirty="0">
              <a:solidFill>
                <a:prstClr val="black"/>
              </a:solidFill>
            </a:endParaRPr>
          </a:p>
        </p:txBody>
      </p:sp>
      <p:sp>
        <p:nvSpPr>
          <p:cNvPr id="5" name="TextBox 4">
            <a:extLst>
              <a:ext uri="{FF2B5EF4-FFF2-40B4-BE49-F238E27FC236}">
                <a16:creationId xmlns:a16="http://schemas.microsoft.com/office/drawing/2014/main" xmlns="" id="{2E1FDE64-BCE2-45E6-92C3-93B6D11C97C6}"/>
              </a:ext>
            </a:extLst>
          </p:cNvPr>
          <p:cNvSpPr txBox="1"/>
          <p:nvPr userDrawn="1"/>
        </p:nvSpPr>
        <p:spPr>
          <a:xfrm>
            <a:off x="2391834" y="6305550"/>
            <a:ext cx="7463367" cy="400050"/>
          </a:xfrm>
          <a:prstGeom prst="rect">
            <a:avLst/>
          </a:prstGeom>
          <a:no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ja-JP" altLang="en-US" sz="2000" b="1" i="1" dirty="0">
                <a:effectLst>
                  <a:outerShdw blurRad="38100" dist="38100" dir="2700000" algn="tl">
                    <a:srgbClr val="C0C0C0"/>
                  </a:outerShdw>
                </a:effectLst>
              </a:rPr>
              <a:t>“</a:t>
            </a:r>
            <a:r>
              <a:rPr lang="en-US" altLang="ja-JP" sz="2000" b="1" i="1" dirty="0">
                <a:effectLst>
                  <a:outerShdw blurRad="38100" dist="38100" dir="2700000" algn="tl">
                    <a:srgbClr val="C0C0C0"/>
                  </a:outerShdw>
                </a:effectLst>
              </a:rPr>
              <a:t>Medically Ready Force…Ready Medical Force</a:t>
            </a:r>
            <a:r>
              <a:rPr lang="ja-JP" altLang="en-US" sz="2000" b="1" i="1" dirty="0">
                <a:effectLst>
                  <a:outerShdw blurRad="38100" dist="38100" dir="2700000" algn="tl">
                    <a:srgbClr val="C0C0C0"/>
                  </a:outerShdw>
                </a:effectLst>
              </a:rPr>
              <a:t>”</a:t>
            </a:r>
            <a:endParaRPr lang="en-US" sz="2000" b="1" i="1" dirty="0">
              <a:effectLst>
                <a:outerShdw blurRad="38100" dist="38100" dir="2700000" algn="tl">
                  <a:srgbClr val="C0C0C0"/>
                </a:outerShdw>
              </a:effectLst>
            </a:endParaRPr>
          </a:p>
        </p:txBody>
      </p:sp>
    </p:spTree>
    <p:extLst>
      <p:ext uri="{BB962C8B-B14F-4D97-AF65-F5344CB8AC3E}">
        <p14:creationId xmlns:p14="http://schemas.microsoft.com/office/powerpoint/2010/main" val="303983014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04800" y="0"/>
            <a:ext cx="77978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609600" y="1447801"/>
            <a:ext cx="10972800" cy="370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1"/>
          <p:cNvSpPr/>
          <p:nvPr/>
        </p:nvSpPr>
        <p:spPr>
          <a:xfrm>
            <a:off x="8102601" y="274638"/>
            <a:ext cx="3695700" cy="933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dirty="0">
              <a:solidFill>
                <a:srgbClr val="FFFFFF"/>
              </a:solidFill>
            </a:endParaRPr>
          </a:p>
        </p:txBody>
      </p:sp>
      <p:sp>
        <p:nvSpPr>
          <p:cNvPr id="6" name="Slide Number Placeholder 5"/>
          <p:cNvSpPr>
            <a:spLocks noGrp="1"/>
          </p:cNvSpPr>
          <p:nvPr>
            <p:ph type="sldNum" sz="quarter" idx="4"/>
          </p:nvPr>
        </p:nvSpPr>
        <p:spPr>
          <a:xfrm>
            <a:off x="10981268" y="6356351"/>
            <a:ext cx="817033" cy="365125"/>
          </a:xfrm>
          <a:prstGeom prst="rect">
            <a:avLst/>
          </a:prstGeom>
        </p:spPr>
        <p:txBody>
          <a:bodyPr vert="horz" lIns="91440" tIns="45720" rIns="91440" bIns="45720" rtlCol="0" anchor="ctr"/>
          <a:lstStyle>
            <a:lvl1pPr algn="r" defTabSz="457200" fontAlgn="auto">
              <a:spcBef>
                <a:spcPts val="0"/>
              </a:spcBef>
              <a:spcAft>
                <a:spcPts val="0"/>
              </a:spcAft>
              <a:defRPr sz="1200">
                <a:solidFill>
                  <a:schemeClr val="tx1"/>
                </a:solidFill>
                <a:latin typeface="+mn-lt"/>
                <a:cs typeface="+mn-cs"/>
              </a:defRPr>
            </a:lvl1pPr>
          </a:lstStyle>
          <a:p>
            <a:pPr>
              <a:defRPr/>
            </a:pPr>
            <a:fld id="{565E97CF-151D-4EE1-8611-7F595402164D}" type="slidenum">
              <a:rPr lang="en-US">
                <a:solidFill>
                  <a:prstClr val="black"/>
                </a:solidFill>
              </a:rPr>
              <a:pPr>
                <a:defRPr/>
              </a:pPr>
              <a:t>‹#›</a:t>
            </a:fld>
            <a:endParaRPr lang="en-US" dirty="0">
              <a:solidFill>
                <a:prstClr val="black"/>
              </a:solidFill>
            </a:endParaRPr>
          </a:p>
        </p:txBody>
      </p:sp>
      <p:sp>
        <p:nvSpPr>
          <p:cNvPr id="8" name="Rectangle 7"/>
          <p:cNvSpPr/>
          <p:nvPr/>
        </p:nvSpPr>
        <p:spPr>
          <a:xfrm>
            <a:off x="0" y="1019503"/>
            <a:ext cx="12192000" cy="122237"/>
          </a:xfrm>
          <a:prstGeom prst="rect">
            <a:avLst/>
          </a:prstGeom>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dirty="0">
              <a:solidFill>
                <a:prstClr val="white"/>
              </a:solidFill>
            </a:endParaRPr>
          </a:p>
        </p:txBody>
      </p:sp>
      <p:sp>
        <p:nvSpPr>
          <p:cNvPr id="9" name="Rectangle 8"/>
          <p:cNvSpPr/>
          <p:nvPr/>
        </p:nvSpPr>
        <p:spPr>
          <a:xfrm>
            <a:off x="-8467" y="6234114"/>
            <a:ext cx="12192000" cy="122237"/>
          </a:xfrm>
          <a:prstGeom prst="rect">
            <a:avLst/>
          </a:prstGeom>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dirty="0">
              <a:solidFill>
                <a:prstClr val="white"/>
              </a:solidFill>
            </a:endParaRPr>
          </a:p>
        </p:txBody>
      </p:sp>
      <p:pic>
        <p:nvPicPr>
          <p:cNvPr id="11" name="Picture 4"/>
          <p:cNvPicPr>
            <a:picLocks noChangeAspect="1" noChangeArrowheads="1"/>
          </p:cNvPicPr>
          <p:nvPr/>
        </p:nvPicPr>
        <p:blipFill>
          <a:blip r:embed="rId65"/>
          <a:stretch>
            <a:fillRect/>
          </a:stretch>
        </p:blipFill>
        <p:spPr bwMode="auto">
          <a:xfrm>
            <a:off x="9895288" y="187244"/>
            <a:ext cx="2099861" cy="650957"/>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3" name="TextBox 12"/>
          <p:cNvSpPr txBox="1"/>
          <p:nvPr/>
        </p:nvSpPr>
        <p:spPr>
          <a:xfrm>
            <a:off x="2580857" y="6621577"/>
            <a:ext cx="7463367" cy="276999"/>
          </a:xfrm>
          <a:prstGeom prst="rect">
            <a:avLst/>
          </a:prstGeom>
          <a:no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sz="1200" b="1" i="1" dirty="0">
                <a:solidFill>
                  <a:srgbClr val="C00000"/>
                </a:solidFill>
                <a:effectLst>
                  <a:outerShdw blurRad="38100" dist="38100" dir="2700000" algn="tl">
                    <a:srgbClr val="C0C0C0"/>
                  </a:outerShdw>
                </a:effectLst>
              </a:rPr>
              <a:t>For</a:t>
            </a:r>
            <a:r>
              <a:rPr lang="en-US" sz="1200" b="1" i="1" baseline="0" dirty="0">
                <a:solidFill>
                  <a:srgbClr val="C00000"/>
                </a:solidFill>
                <a:effectLst>
                  <a:outerShdw blurRad="38100" dist="38100" dir="2700000" algn="tl">
                    <a:srgbClr val="C0C0C0"/>
                  </a:outerShdw>
                </a:effectLst>
              </a:rPr>
              <a:t> Official Use Only (FOUO)</a:t>
            </a:r>
            <a:endParaRPr lang="en-US" sz="1200" b="1" i="1" dirty="0">
              <a:solidFill>
                <a:srgbClr val="C00000"/>
              </a:solidFill>
              <a:effectLst>
                <a:outerShdw blurRad="38100" dist="38100" dir="2700000" algn="tl">
                  <a:srgbClr val="C0C0C0"/>
                </a:outerShdw>
              </a:effectLst>
            </a:endParaRPr>
          </a:p>
        </p:txBody>
      </p:sp>
      <p:sp>
        <p:nvSpPr>
          <p:cNvPr id="14" name="TextBox 13"/>
          <p:cNvSpPr txBox="1"/>
          <p:nvPr/>
        </p:nvSpPr>
        <p:spPr>
          <a:xfrm>
            <a:off x="4937143" y="-42532"/>
            <a:ext cx="2378057" cy="276999"/>
          </a:xfrm>
          <a:prstGeom prst="rect">
            <a:avLst/>
          </a:prstGeom>
          <a:no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sz="1200" b="1" i="1" dirty="0">
                <a:solidFill>
                  <a:srgbClr val="C00000"/>
                </a:solidFill>
                <a:effectLst>
                  <a:outerShdw blurRad="38100" dist="38100" dir="2700000" algn="tl">
                    <a:srgbClr val="C0C0C0"/>
                  </a:outerShdw>
                </a:effectLst>
              </a:rPr>
              <a:t>Pre-Decisional Briefing</a:t>
            </a:r>
          </a:p>
        </p:txBody>
      </p:sp>
    </p:spTree>
    <p:extLst>
      <p:ext uri="{BB962C8B-B14F-4D97-AF65-F5344CB8AC3E}">
        <p14:creationId xmlns:p14="http://schemas.microsoft.com/office/powerpoint/2010/main" val="6127212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9" r:id="rId36"/>
    <p:sldLayoutId id="2147483710" r:id="rId37"/>
    <p:sldLayoutId id="2147483711" r:id="rId38"/>
    <p:sldLayoutId id="2147483712" r:id="rId39"/>
    <p:sldLayoutId id="2147483713" r:id="rId40"/>
    <p:sldLayoutId id="2147483714" r:id="rId41"/>
    <p:sldLayoutId id="2147483715" r:id="rId42"/>
    <p:sldLayoutId id="2147483716" r:id="rId43"/>
    <p:sldLayoutId id="2147483717" r:id="rId44"/>
    <p:sldLayoutId id="2147483718" r:id="rId45"/>
    <p:sldLayoutId id="2147483719" r:id="rId46"/>
    <p:sldLayoutId id="2147483720" r:id="rId47"/>
    <p:sldLayoutId id="2147483721" r:id="rId48"/>
    <p:sldLayoutId id="2147483722" r:id="rId49"/>
    <p:sldLayoutId id="2147483723" r:id="rId50"/>
    <p:sldLayoutId id="2147483724" r:id="rId51"/>
    <p:sldLayoutId id="2147483725" r:id="rId52"/>
    <p:sldLayoutId id="2147483726" r:id="rId53"/>
    <p:sldLayoutId id="2147483727" r:id="rId54"/>
    <p:sldLayoutId id="2147483728" r:id="rId55"/>
    <p:sldLayoutId id="2147483729" r:id="rId56"/>
    <p:sldLayoutId id="2147483730" r:id="rId57"/>
    <p:sldLayoutId id="2147483731" r:id="rId58"/>
    <p:sldLayoutId id="2147483732" r:id="rId59"/>
    <p:sldLayoutId id="2147483733" r:id="rId60"/>
    <p:sldLayoutId id="2147483734" r:id="rId61"/>
    <p:sldLayoutId id="2147483735" r:id="rId62"/>
    <p:sldLayoutId id="2147483736" r:id="rId63"/>
  </p:sldLayoutIdLst>
  <p:hf hdr="0" dt="0"/>
  <p:txStyles>
    <p:titleStyle>
      <a:lvl1pPr algn="l" defTabSz="457200" rtl="0" eaLnBrk="0" fontAlgn="base" hangingPunct="0">
        <a:spcBef>
          <a:spcPct val="0"/>
        </a:spcBef>
        <a:spcAft>
          <a:spcPct val="0"/>
        </a:spcAft>
        <a:defRPr sz="3000" b="1" kern="1200">
          <a:solidFill>
            <a:schemeClr val="tx1"/>
          </a:solidFill>
          <a:latin typeface="+mj-lt"/>
          <a:ea typeface="+mj-ea"/>
          <a:cs typeface="+mj-cs"/>
        </a:defRPr>
      </a:lvl1pPr>
      <a:lvl2pPr algn="l" defTabSz="457200" rtl="0" eaLnBrk="0" fontAlgn="base" hangingPunct="0">
        <a:spcBef>
          <a:spcPct val="0"/>
        </a:spcBef>
        <a:spcAft>
          <a:spcPct val="0"/>
        </a:spcAft>
        <a:defRPr sz="3000" b="1">
          <a:solidFill>
            <a:schemeClr val="tx1"/>
          </a:solidFill>
          <a:latin typeface="Calibri" pitchFamily="34" charset="0"/>
        </a:defRPr>
      </a:lvl2pPr>
      <a:lvl3pPr algn="l" defTabSz="457200" rtl="0" eaLnBrk="0" fontAlgn="base" hangingPunct="0">
        <a:spcBef>
          <a:spcPct val="0"/>
        </a:spcBef>
        <a:spcAft>
          <a:spcPct val="0"/>
        </a:spcAft>
        <a:defRPr sz="3000" b="1">
          <a:solidFill>
            <a:schemeClr val="tx1"/>
          </a:solidFill>
          <a:latin typeface="Calibri" pitchFamily="34" charset="0"/>
        </a:defRPr>
      </a:lvl3pPr>
      <a:lvl4pPr algn="l" defTabSz="457200" rtl="0" eaLnBrk="0" fontAlgn="base" hangingPunct="0">
        <a:spcBef>
          <a:spcPct val="0"/>
        </a:spcBef>
        <a:spcAft>
          <a:spcPct val="0"/>
        </a:spcAft>
        <a:defRPr sz="3000" b="1">
          <a:solidFill>
            <a:schemeClr val="tx1"/>
          </a:solidFill>
          <a:latin typeface="Calibri" pitchFamily="34" charset="0"/>
        </a:defRPr>
      </a:lvl4pPr>
      <a:lvl5pPr algn="l" defTabSz="457200" rtl="0" eaLnBrk="0" fontAlgn="base" hangingPunct="0">
        <a:spcBef>
          <a:spcPct val="0"/>
        </a:spcBef>
        <a:spcAft>
          <a:spcPct val="0"/>
        </a:spcAft>
        <a:defRPr sz="3000" b="1">
          <a:solidFill>
            <a:schemeClr val="tx1"/>
          </a:solidFill>
          <a:latin typeface="Calibri" pitchFamily="34" charset="0"/>
        </a:defRPr>
      </a:lvl5pPr>
      <a:lvl6pPr marL="457200" algn="l" defTabSz="457200" rtl="0" fontAlgn="base">
        <a:spcBef>
          <a:spcPct val="0"/>
        </a:spcBef>
        <a:spcAft>
          <a:spcPct val="0"/>
        </a:spcAft>
        <a:defRPr sz="3000" b="1">
          <a:solidFill>
            <a:schemeClr val="tx1"/>
          </a:solidFill>
          <a:latin typeface="Calibri" pitchFamily="34" charset="0"/>
        </a:defRPr>
      </a:lvl6pPr>
      <a:lvl7pPr marL="914400" algn="l" defTabSz="457200" rtl="0" fontAlgn="base">
        <a:spcBef>
          <a:spcPct val="0"/>
        </a:spcBef>
        <a:spcAft>
          <a:spcPct val="0"/>
        </a:spcAft>
        <a:defRPr sz="3000" b="1">
          <a:solidFill>
            <a:schemeClr val="tx1"/>
          </a:solidFill>
          <a:latin typeface="Calibri" pitchFamily="34" charset="0"/>
        </a:defRPr>
      </a:lvl7pPr>
      <a:lvl8pPr marL="1371600" algn="l" defTabSz="457200" rtl="0" fontAlgn="base">
        <a:spcBef>
          <a:spcPct val="0"/>
        </a:spcBef>
        <a:spcAft>
          <a:spcPct val="0"/>
        </a:spcAft>
        <a:defRPr sz="3000" b="1">
          <a:solidFill>
            <a:schemeClr val="tx1"/>
          </a:solidFill>
          <a:latin typeface="Calibri" pitchFamily="34" charset="0"/>
        </a:defRPr>
      </a:lvl8pPr>
      <a:lvl9pPr marL="1828800" algn="l" defTabSz="457200" rtl="0" fontAlgn="base">
        <a:spcBef>
          <a:spcPct val="0"/>
        </a:spcBef>
        <a:spcAft>
          <a:spcPct val="0"/>
        </a:spcAft>
        <a:defRPr sz="3000" b="1">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SzPct val="80000"/>
        <a:buFont typeface="Arial" charset="0"/>
        <a:buChar char="•"/>
        <a:defRPr lang="en-US" altLang="en-US" sz="2400" kern="1200" dirty="0">
          <a:solidFill>
            <a:schemeClr val="tx1"/>
          </a:solidFill>
          <a:latin typeface="+mn-lt"/>
          <a:ea typeface="+mn-ea"/>
          <a:cs typeface="+mn-cs"/>
        </a:defRPr>
      </a:lvl1pPr>
      <a:lvl2pPr marL="742950" indent="-285750" algn="l" defTabSz="457200" rtl="0" eaLnBrk="0" fontAlgn="base" hangingPunct="0">
        <a:spcBef>
          <a:spcPct val="20000"/>
        </a:spcBef>
        <a:spcAft>
          <a:spcPct val="0"/>
        </a:spcAft>
        <a:buSzPct val="70000"/>
        <a:buFont typeface="Arial" charset="0"/>
        <a:buChar char="–"/>
        <a:defRPr lang="en-US" altLang="en-US" sz="2400" kern="1200" dirty="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lang="en-US" altLang="en-US" sz="2400" kern="1200" dirty="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lang="en-US" altLang="en-US" sz="2400" kern="1200" dirty="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lang="en-US" altLang="en-US" sz="24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3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1905000" y="1868488"/>
            <a:ext cx="8401050" cy="2844800"/>
          </a:xfrm>
        </p:spPr>
        <p:txBody>
          <a:bodyPr/>
          <a:lstStyle/>
          <a:p>
            <a:r>
              <a:rPr lang="en-US" altLang="en-US" sz="2800" dirty="0"/>
              <a:t>2018 DHA Industry Exchange</a:t>
            </a:r>
            <a:br>
              <a:rPr lang="en-US" altLang="en-US" sz="2800" dirty="0"/>
            </a:br>
            <a:r>
              <a:rPr lang="en-US" altLang="en-US" sz="2000" dirty="0"/>
              <a:t>November 08, 2018</a:t>
            </a:r>
            <a:br>
              <a:rPr lang="en-US" altLang="en-US" sz="2000" dirty="0"/>
            </a:br>
            <a:r>
              <a:rPr lang="en-US" altLang="en-US" sz="2000" dirty="0"/>
              <a:t/>
            </a:r>
            <a:br>
              <a:rPr lang="en-US" altLang="en-US" sz="2000" dirty="0"/>
            </a:br>
            <a:r>
              <a:rPr lang="en-US" altLang="en-US" sz="2000" dirty="0"/>
              <a:t>Presenter: Dr. Sean Biggerstaff</a:t>
            </a:r>
            <a:endParaRPr lang="en-US" altLang="en-US" sz="1400" dirty="0"/>
          </a:p>
        </p:txBody>
      </p:sp>
    </p:spTree>
    <p:extLst>
      <p:ext uri="{BB962C8B-B14F-4D97-AF65-F5344CB8AC3E}">
        <p14:creationId xmlns:p14="http://schemas.microsoft.com/office/powerpoint/2010/main" val="4208574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775CF780-8D88-487F-BB05-682C1D9F2509}"/>
              </a:ext>
            </a:extLst>
          </p:cNvPr>
          <p:cNvSpPr>
            <a:spLocks noGrp="1"/>
          </p:cNvSpPr>
          <p:nvPr>
            <p:ph type="title"/>
          </p:nvPr>
        </p:nvSpPr>
        <p:spPr>
          <a:xfrm>
            <a:off x="1732722" y="127000"/>
            <a:ext cx="6781800" cy="825500"/>
          </a:xfrm>
        </p:spPr>
        <p:txBody>
          <a:bodyPr/>
          <a:lstStyle/>
          <a:p>
            <a:r>
              <a:rPr lang="en-US" altLang="en-US" sz="2800" dirty="0">
                <a:solidFill>
                  <a:srgbClr val="C00000"/>
                </a:solidFill>
                <a:latin typeface="Calibri" pitchFamily="34" charset="0"/>
                <a:cs typeface="Arial" charset="0"/>
              </a:rPr>
              <a:t>J-9</a:t>
            </a:r>
            <a:r>
              <a:rPr lang="en-US" sz="2800" dirty="0"/>
              <a:t/>
            </a:r>
            <a:br>
              <a:rPr lang="en-US" sz="2800" dirty="0"/>
            </a:br>
            <a:r>
              <a:rPr lang="en-US" sz="2800" dirty="0"/>
              <a:t>HCE </a:t>
            </a:r>
            <a:r>
              <a:rPr lang="en-US" altLang="en-US" sz="2800" dirty="0"/>
              <a:t>Research Coordination</a:t>
            </a:r>
          </a:p>
        </p:txBody>
      </p:sp>
      <p:graphicFrame>
        <p:nvGraphicFramePr>
          <p:cNvPr id="7" name="Diagram 6" descr="chevron 1 opportunity description, chevron 2 contract details, chevron 3 contracting overview, chevron 4 additional information, chevron 3 is active" title="4 chevrons">
            <a:extLst>
              <a:ext uri="{FF2B5EF4-FFF2-40B4-BE49-F238E27FC236}">
                <a16:creationId xmlns:a16="http://schemas.microsoft.com/office/drawing/2014/main" xmlns="" id="{8E3B1A71-22EA-4530-B19F-C55BA89E1D07}"/>
              </a:ext>
            </a:extLst>
          </p:cNvPr>
          <p:cNvGraphicFramePr/>
          <p:nvPr>
            <p:extLst>
              <p:ext uri="{D42A27DB-BD31-4B8C-83A1-F6EECF244321}">
                <p14:modId xmlns:p14="http://schemas.microsoft.com/office/powerpoint/2010/main" val="3682835920"/>
              </p:ext>
            </p:extLst>
          </p:nvPr>
        </p:nvGraphicFramePr>
        <p:xfrm>
          <a:off x="1732722" y="1097722"/>
          <a:ext cx="609600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Content Placeholder 2">
            <a:extLst>
              <a:ext uri="{FF2B5EF4-FFF2-40B4-BE49-F238E27FC236}">
                <a16:creationId xmlns:a16="http://schemas.microsoft.com/office/drawing/2014/main" xmlns="" id="{AE7F40D2-53DC-4F3B-81DB-04AE2888C98E}"/>
              </a:ext>
            </a:extLst>
          </p:cNvPr>
          <p:cNvSpPr>
            <a:spLocks noGrp="1"/>
          </p:cNvSpPr>
          <p:nvPr>
            <p:ph idx="1"/>
          </p:nvPr>
        </p:nvSpPr>
        <p:spPr>
          <a:xfrm>
            <a:off x="1981200" y="1943100"/>
            <a:ext cx="8229600" cy="4457700"/>
          </a:xfrm>
        </p:spPr>
        <p:txBody>
          <a:bodyPr/>
          <a:lstStyle/>
          <a:p>
            <a:pPr>
              <a:defRPr/>
            </a:pPr>
            <a:r>
              <a:rPr lang="en-US" sz="2000" dirty="0"/>
              <a:t>Vendor will be providing overarching support to the Research Coordination, Clinical Care and Prevention branches of the HCE:</a:t>
            </a:r>
          </a:p>
          <a:p>
            <a:pPr>
              <a:defRPr/>
            </a:pPr>
            <a:r>
              <a:rPr lang="en-US" sz="2000" dirty="0"/>
              <a:t>The Prevention and Surveillance Branch is the pillar of HCE’s core objective to prevent hearing loss among Warriors and Service members, and Veterans. </a:t>
            </a:r>
          </a:p>
          <a:p>
            <a:pPr>
              <a:defRPr/>
            </a:pPr>
            <a:r>
              <a:rPr lang="en-US" sz="2000" dirty="0"/>
              <a:t>The Clinical Care, Rehabilitation &amp; Restoration Branch ensures all members of the Armed Forces and Veterans suffering from hearing loss or auditory-vestibular injury receive comprehensive, coordinated, high-quality treatment. </a:t>
            </a:r>
          </a:p>
          <a:p>
            <a:pPr>
              <a:defRPr/>
            </a:pPr>
            <a:r>
              <a:rPr lang="en-US" sz="2000" dirty="0"/>
              <a:t>The Research Coordination Branch seeks to unify DoD, VA, academic and industry research initiatives and to achieve common clinical research objectives. </a:t>
            </a:r>
            <a:endParaRPr lang="en-US" dirty="0"/>
          </a:p>
          <a:p>
            <a:pPr marL="0" indent="0">
              <a:buNone/>
              <a:defRPr/>
            </a:pPr>
            <a:endParaRPr lang="en-US" dirty="0"/>
          </a:p>
        </p:txBody>
      </p:sp>
      <p:sp>
        <p:nvSpPr>
          <p:cNvPr id="4" name="Footer Placeholder 3">
            <a:extLst>
              <a:ext uri="{FF2B5EF4-FFF2-40B4-BE49-F238E27FC236}">
                <a16:creationId xmlns:a16="http://schemas.microsoft.com/office/drawing/2014/main" xmlns="" id="{C64CEA36-EAB4-4152-808E-75DE8E73EC57}"/>
              </a:ext>
            </a:extLst>
          </p:cNvPr>
          <p:cNvSpPr>
            <a:spLocks noGrp="1"/>
          </p:cNvSpPr>
          <p:nvPr>
            <p:ph type="ftr" sz="quarter" idx="11"/>
          </p:nvPr>
        </p:nvSpPr>
        <p:spPr/>
        <p:txBody>
          <a:bodyPr/>
          <a:lstStyle/>
          <a:p>
            <a:pPr defTabSz="914400" fontAlgn="base">
              <a:spcBef>
                <a:spcPct val="0"/>
              </a:spcBef>
              <a:spcAft>
                <a:spcPct val="0"/>
              </a:spcAft>
              <a:defRPr/>
            </a:pPr>
            <a:r>
              <a:rPr lang="en-US" dirty="0">
                <a:solidFill>
                  <a:prstClr val="black"/>
                </a:solidFill>
                <a:latin typeface="Calibri" pitchFamily="34" charset="0"/>
                <a:cs typeface="Arial" charset="0"/>
              </a:rPr>
              <a:t>“Medically Ready Force...Ready Medical Force”</a:t>
            </a:r>
          </a:p>
        </p:txBody>
      </p:sp>
      <p:sp>
        <p:nvSpPr>
          <p:cNvPr id="8196" name="Slide Number Placeholder 4">
            <a:extLst>
              <a:ext uri="{FF2B5EF4-FFF2-40B4-BE49-F238E27FC236}">
                <a16:creationId xmlns:a16="http://schemas.microsoft.com/office/drawing/2014/main" xmlns="" id="{44378DC6-FA7E-4D5C-B102-D2F03DF5CD4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a:spcBef>
                <a:spcPct val="0"/>
              </a:spcBef>
              <a:buNone/>
              <a:defRPr/>
            </a:pPr>
            <a:fld id="{4584EB87-6862-4859-B544-476EF453DD87}" type="slidenum">
              <a:rPr lang="en-US" altLang="en-US" sz="1400">
                <a:solidFill>
                  <a:srgbClr val="898989"/>
                </a:solidFill>
              </a:rPr>
              <a:pPr>
                <a:spcBef>
                  <a:spcPct val="0"/>
                </a:spcBef>
                <a:buNone/>
                <a:defRPr/>
              </a:pPr>
              <a:t>10</a:t>
            </a:fld>
            <a:endParaRPr lang="en-US" altLang="en-US" sz="1400" dirty="0">
              <a:solidFill>
                <a:srgbClr val="898989"/>
              </a:solidFill>
            </a:endParaRPr>
          </a:p>
        </p:txBody>
      </p:sp>
    </p:spTree>
    <p:extLst>
      <p:ext uri="{BB962C8B-B14F-4D97-AF65-F5344CB8AC3E}">
        <p14:creationId xmlns:p14="http://schemas.microsoft.com/office/powerpoint/2010/main" val="1843735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775CF780-8D88-487F-BB05-682C1D9F2509}"/>
              </a:ext>
            </a:extLst>
          </p:cNvPr>
          <p:cNvSpPr>
            <a:spLocks noGrp="1"/>
          </p:cNvSpPr>
          <p:nvPr>
            <p:ph type="title"/>
          </p:nvPr>
        </p:nvSpPr>
        <p:spPr>
          <a:xfrm>
            <a:off x="1732722" y="127000"/>
            <a:ext cx="6781800" cy="825500"/>
          </a:xfrm>
        </p:spPr>
        <p:txBody>
          <a:bodyPr/>
          <a:lstStyle/>
          <a:p>
            <a:r>
              <a:rPr lang="en-US" altLang="en-US" sz="2800" dirty="0">
                <a:solidFill>
                  <a:srgbClr val="C00000"/>
                </a:solidFill>
                <a:latin typeface="Calibri" pitchFamily="34" charset="0"/>
                <a:cs typeface="Arial" charset="0"/>
              </a:rPr>
              <a:t>J-9</a:t>
            </a:r>
            <a:r>
              <a:rPr lang="en-US" sz="2800" dirty="0"/>
              <a:t/>
            </a:r>
            <a:br>
              <a:rPr lang="en-US" sz="2800" dirty="0"/>
            </a:br>
            <a:r>
              <a:rPr lang="en-US" sz="2800" dirty="0"/>
              <a:t>HCE </a:t>
            </a:r>
            <a:r>
              <a:rPr lang="en-US" altLang="en-US" sz="2800" dirty="0"/>
              <a:t>Research Coordination</a:t>
            </a:r>
          </a:p>
        </p:txBody>
      </p:sp>
      <p:graphicFrame>
        <p:nvGraphicFramePr>
          <p:cNvPr id="11" name="Diagram 10" descr="chevron 1 opportunity description, chevron 2 contract details, chevron 3 contracting overview, chevron 4 additional information, chevron 4 is active" title="4 chevrons">
            <a:extLst>
              <a:ext uri="{FF2B5EF4-FFF2-40B4-BE49-F238E27FC236}">
                <a16:creationId xmlns:a16="http://schemas.microsoft.com/office/drawing/2014/main" xmlns="" id="{8E3B1A71-22EA-4530-B19F-C55BA89E1D07}"/>
              </a:ext>
            </a:extLst>
          </p:cNvPr>
          <p:cNvGraphicFramePr/>
          <p:nvPr>
            <p:extLst>
              <p:ext uri="{D42A27DB-BD31-4B8C-83A1-F6EECF244321}">
                <p14:modId xmlns:p14="http://schemas.microsoft.com/office/powerpoint/2010/main" val="2872919508"/>
              </p:ext>
            </p:extLst>
          </p:nvPr>
        </p:nvGraphicFramePr>
        <p:xfrm>
          <a:off x="1732722" y="1097722"/>
          <a:ext cx="609600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Content Placeholder 2">
            <a:extLst>
              <a:ext uri="{FF2B5EF4-FFF2-40B4-BE49-F238E27FC236}">
                <a16:creationId xmlns:a16="http://schemas.microsoft.com/office/drawing/2014/main" xmlns="" id="{AE7F40D2-53DC-4F3B-81DB-04AE2888C98E}"/>
              </a:ext>
            </a:extLst>
          </p:cNvPr>
          <p:cNvSpPr>
            <a:spLocks noGrp="1"/>
          </p:cNvSpPr>
          <p:nvPr>
            <p:ph idx="1"/>
          </p:nvPr>
        </p:nvSpPr>
        <p:spPr>
          <a:xfrm>
            <a:off x="1981200" y="1943100"/>
            <a:ext cx="8229600" cy="1973292"/>
          </a:xfrm>
        </p:spPr>
        <p:txBody>
          <a:bodyPr/>
          <a:lstStyle/>
          <a:p>
            <a:pPr>
              <a:buFont typeface="Arial" panose="020B0604020202020204" pitchFamily="34" charset="0"/>
              <a:buChar char="•"/>
              <a:defRPr/>
            </a:pPr>
            <a:r>
              <a:rPr lang="en-US" sz="2000" dirty="0"/>
              <a:t>A vendor needs to understand the HCE mission, vision and goals and how it aligns to the DHA mission.  Also, reviewing the NDAA 2009, Section 721 and the HCE website (https://hearing.health.mil/) will give the vendor additional insight. </a:t>
            </a:r>
          </a:p>
          <a:p>
            <a:pPr marL="0" indent="0">
              <a:buNone/>
              <a:defRPr/>
            </a:pPr>
            <a:endParaRPr lang="en-US" dirty="0"/>
          </a:p>
        </p:txBody>
      </p:sp>
      <p:pic>
        <p:nvPicPr>
          <p:cNvPr id="6" name="Picture 29" descr="Venn diagram depicting the intersection of the roles of front office, air force , army , navy , and their commonalities and dependency on Information Management, Prevention, Clinical Care &amp; Rehabilitation and research coordination" title="diagram "/>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505200" y="3253177"/>
            <a:ext cx="5378450"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xmlns="" id="{C64CEA36-EAB4-4152-808E-75DE8E73EC57}"/>
              </a:ext>
            </a:extLst>
          </p:cNvPr>
          <p:cNvSpPr>
            <a:spLocks noGrp="1"/>
          </p:cNvSpPr>
          <p:nvPr>
            <p:ph type="ftr" sz="quarter" idx="11"/>
          </p:nvPr>
        </p:nvSpPr>
        <p:spPr/>
        <p:txBody>
          <a:bodyPr/>
          <a:lstStyle/>
          <a:p>
            <a:pPr defTabSz="914400" fontAlgn="base">
              <a:spcBef>
                <a:spcPct val="0"/>
              </a:spcBef>
              <a:spcAft>
                <a:spcPct val="0"/>
              </a:spcAft>
              <a:defRPr/>
            </a:pPr>
            <a:r>
              <a:rPr lang="en-US" dirty="0">
                <a:solidFill>
                  <a:prstClr val="black"/>
                </a:solidFill>
                <a:latin typeface="Calibri" pitchFamily="34" charset="0"/>
                <a:cs typeface="Arial" charset="0"/>
              </a:rPr>
              <a:t>“Medically Ready Force...Ready Medical Force”</a:t>
            </a:r>
          </a:p>
        </p:txBody>
      </p:sp>
      <p:sp>
        <p:nvSpPr>
          <p:cNvPr id="8196" name="Slide Number Placeholder 4">
            <a:extLst>
              <a:ext uri="{FF2B5EF4-FFF2-40B4-BE49-F238E27FC236}">
                <a16:creationId xmlns:a16="http://schemas.microsoft.com/office/drawing/2014/main" xmlns="" id="{44378DC6-FA7E-4D5C-B102-D2F03DF5CD4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a:spcBef>
                <a:spcPct val="0"/>
              </a:spcBef>
              <a:buNone/>
              <a:defRPr/>
            </a:pPr>
            <a:fld id="{4584EB87-6862-4859-B544-476EF453DD87}" type="slidenum">
              <a:rPr lang="en-US" altLang="en-US" sz="1400">
                <a:solidFill>
                  <a:srgbClr val="898989"/>
                </a:solidFill>
              </a:rPr>
              <a:pPr>
                <a:spcBef>
                  <a:spcPct val="0"/>
                </a:spcBef>
                <a:buNone/>
                <a:defRPr/>
              </a:pPr>
              <a:t>11</a:t>
            </a:fld>
            <a:endParaRPr lang="en-US" altLang="en-US" sz="1400" dirty="0">
              <a:solidFill>
                <a:srgbClr val="898989"/>
              </a:solidFill>
            </a:endParaRPr>
          </a:p>
        </p:txBody>
      </p:sp>
    </p:spTree>
    <p:extLst>
      <p:ext uri="{BB962C8B-B14F-4D97-AF65-F5344CB8AC3E}">
        <p14:creationId xmlns:p14="http://schemas.microsoft.com/office/powerpoint/2010/main" val="3087126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775CF780-8D88-487F-BB05-682C1D9F2509}"/>
              </a:ext>
            </a:extLst>
          </p:cNvPr>
          <p:cNvSpPr>
            <a:spLocks noGrp="1"/>
          </p:cNvSpPr>
          <p:nvPr>
            <p:ph type="title"/>
          </p:nvPr>
        </p:nvSpPr>
        <p:spPr>
          <a:xfrm>
            <a:off x="1732722" y="127000"/>
            <a:ext cx="6781800" cy="825500"/>
          </a:xfrm>
        </p:spPr>
        <p:txBody>
          <a:bodyPr/>
          <a:lstStyle/>
          <a:p>
            <a:r>
              <a:rPr lang="en-US" altLang="en-US" sz="2800" dirty="0">
                <a:solidFill>
                  <a:srgbClr val="C00000"/>
                </a:solidFill>
                <a:latin typeface="Calibri" pitchFamily="34" charset="0"/>
                <a:cs typeface="Arial" charset="0"/>
              </a:rPr>
              <a:t>J-9</a:t>
            </a:r>
            <a:r>
              <a:rPr lang="en-US" sz="2800" dirty="0"/>
              <a:t/>
            </a:r>
            <a:br>
              <a:rPr lang="en-US" sz="2800" dirty="0"/>
            </a:br>
            <a:r>
              <a:rPr lang="en-US" altLang="en-US" sz="2800" dirty="0"/>
              <a:t>DVBIC Clinical Research Support</a:t>
            </a:r>
          </a:p>
        </p:txBody>
      </p:sp>
      <p:grpSp>
        <p:nvGrpSpPr>
          <p:cNvPr id="7" name="Group 6" descr="chevron 1 opportunity description, chevron 2 contract details, chevron 3 contract overview, chevron 1 is active" title="3 chevrons"/>
          <p:cNvGrpSpPr/>
          <p:nvPr/>
        </p:nvGrpSpPr>
        <p:grpSpPr>
          <a:xfrm>
            <a:off x="1732723" y="1225714"/>
            <a:ext cx="4611737" cy="660930"/>
            <a:chOff x="208722" y="1225714"/>
            <a:chExt cx="4611737" cy="660930"/>
          </a:xfrm>
        </p:grpSpPr>
        <p:sp>
          <p:nvSpPr>
            <p:cNvPr id="8" name="Freeform 7"/>
            <p:cNvSpPr/>
            <p:nvPr/>
          </p:nvSpPr>
          <p:spPr>
            <a:xfrm>
              <a:off x="208722" y="1228229"/>
              <a:ext cx="1646039" cy="658415"/>
            </a:xfrm>
            <a:custGeom>
              <a:avLst/>
              <a:gdLst>
                <a:gd name="connsiteX0" fmla="*/ 0 w 1646039"/>
                <a:gd name="connsiteY0" fmla="*/ 0 h 658415"/>
                <a:gd name="connsiteX1" fmla="*/ 1316832 w 1646039"/>
                <a:gd name="connsiteY1" fmla="*/ 0 h 658415"/>
                <a:gd name="connsiteX2" fmla="*/ 1646039 w 1646039"/>
                <a:gd name="connsiteY2" fmla="*/ 329208 h 658415"/>
                <a:gd name="connsiteX3" fmla="*/ 1316832 w 1646039"/>
                <a:gd name="connsiteY3" fmla="*/ 658415 h 658415"/>
                <a:gd name="connsiteX4" fmla="*/ 0 w 1646039"/>
                <a:gd name="connsiteY4" fmla="*/ 658415 h 658415"/>
                <a:gd name="connsiteX5" fmla="*/ 329208 w 1646039"/>
                <a:gd name="connsiteY5" fmla="*/ 329208 h 658415"/>
                <a:gd name="connsiteX6" fmla="*/ 0 w 1646039"/>
                <a:gd name="connsiteY6" fmla="*/ 0 h 65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6039" h="658415">
                  <a:moveTo>
                    <a:pt x="0" y="0"/>
                  </a:moveTo>
                  <a:lnTo>
                    <a:pt x="1316832" y="0"/>
                  </a:lnTo>
                  <a:lnTo>
                    <a:pt x="1646039" y="329208"/>
                  </a:lnTo>
                  <a:lnTo>
                    <a:pt x="1316832" y="658415"/>
                  </a:lnTo>
                  <a:lnTo>
                    <a:pt x="0" y="658415"/>
                  </a:lnTo>
                  <a:lnTo>
                    <a:pt x="329208" y="329208"/>
                  </a:lnTo>
                  <a:lnTo>
                    <a:pt x="0" y="0"/>
                  </a:lnTo>
                  <a:close/>
                </a:path>
              </a:pathLst>
            </a:custGeom>
            <a:solidFill>
              <a:schemeClr val="bg1"/>
            </a:solidFill>
            <a:ln>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spcFirstLastPara="0" vert="horz" wrap="square" lIns="385215" tIns="18669" rIns="347876" bIns="18669" numCol="1" spcCol="1270" anchor="ctr" anchorCtr="0">
              <a:noAutofit/>
            </a:bodyPr>
            <a:lstStyle/>
            <a:p>
              <a:pPr algn="ctr" defTabSz="622300">
                <a:lnSpc>
                  <a:spcPct val="90000"/>
                </a:lnSpc>
                <a:spcBef>
                  <a:spcPct val="0"/>
                </a:spcBef>
                <a:spcAft>
                  <a:spcPct val="35000"/>
                </a:spcAft>
              </a:pPr>
              <a:r>
                <a:rPr lang="en-US" sz="1400" dirty="0">
                  <a:solidFill>
                    <a:schemeClr val="tx1"/>
                  </a:solidFill>
                </a:rPr>
                <a:t>Opportunity Description</a:t>
              </a:r>
            </a:p>
          </p:txBody>
        </p:sp>
        <p:sp>
          <p:nvSpPr>
            <p:cNvPr id="10" name="Freeform 9"/>
            <p:cNvSpPr/>
            <p:nvPr/>
          </p:nvSpPr>
          <p:spPr>
            <a:xfrm>
              <a:off x="1692984" y="1225714"/>
              <a:ext cx="1646039" cy="658415"/>
            </a:xfrm>
            <a:custGeom>
              <a:avLst/>
              <a:gdLst>
                <a:gd name="connsiteX0" fmla="*/ 0 w 1646039"/>
                <a:gd name="connsiteY0" fmla="*/ 0 h 658415"/>
                <a:gd name="connsiteX1" fmla="*/ 1316832 w 1646039"/>
                <a:gd name="connsiteY1" fmla="*/ 0 h 658415"/>
                <a:gd name="connsiteX2" fmla="*/ 1646039 w 1646039"/>
                <a:gd name="connsiteY2" fmla="*/ 329208 h 658415"/>
                <a:gd name="connsiteX3" fmla="*/ 1316832 w 1646039"/>
                <a:gd name="connsiteY3" fmla="*/ 658415 h 658415"/>
                <a:gd name="connsiteX4" fmla="*/ 0 w 1646039"/>
                <a:gd name="connsiteY4" fmla="*/ 658415 h 658415"/>
                <a:gd name="connsiteX5" fmla="*/ 329208 w 1646039"/>
                <a:gd name="connsiteY5" fmla="*/ 329208 h 658415"/>
                <a:gd name="connsiteX6" fmla="*/ 0 w 1646039"/>
                <a:gd name="connsiteY6" fmla="*/ 0 h 65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6039" h="658415">
                  <a:moveTo>
                    <a:pt x="0" y="0"/>
                  </a:moveTo>
                  <a:lnTo>
                    <a:pt x="1316832" y="0"/>
                  </a:lnTo>
                  <a:lnTo>
                    <a:pt x="1646039" y="329208"/>
                  </a:lnTo>
                  <a:lnTo>
                    <a:pt x="1316832" y="658415"/>
                  </a:lnTo>
                  <a:lnTo>
                    <a:pt x="0" y="658415"/>
                  </a:lnTo>
                  <a:lnTo>
                    <a:pt x="329208" y="329208"/>
                  </a:lnTo>
                  <a:lnTo>
                    <a:pt x="0" y="0"/>
                  </a:lnTo>
                  <a:close/>
                </a:path>
              </a:pathLst>
            </a:custGeom>
            <a:solidFill>
              <a:schemeClr val="tx2">
                <a:lumMod val="60000"/>
                <a:lumOff val="40000"/>
              </a:schemeClr>
            </a:solidFill>
            <a:ln>
              <a:solidFill>
                <a:schemeClr val="tx2">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85215" tIns="18669" rIns="347876" bIns="18669" numCol="1" spcCol="1270" anchor="ctr" anchorCtr="0">
              <a:noAutofit/>
            </a:bodyPr>
            <a:lstStyle/>
            <a:p>
              <a:pPr algn="ctr" defTabSz="622300">
                <a:lnSpc>
                  <a:spcPct val="90000"/>
                </a:lnSpc>
                <a:spcBef>
                  <a:spcPct val="0"/>
                </a:spcBef>
                <a:spcAft>
                  <a:spcPct val="35000"/>
                </a:spcAft>
              </a:pPr>
              <a:r>
                <a:rPr lang="en-US" sz="1400" dirty="0">
                  <a:solidFill>
                    <a:schemeClr val="bg1"/>
                  </a:solidFill>
                </a:rPr>
                <a:t>Contract Details</a:t>
              </a:r>
            </a:p>
          </p:txBody>
        </p:sp>
        <p:sp>
          <p:nvSpPr>
            <p:cNvPr id="12" name="Freeform 11"/>
            <p:cNvSpPr/>
            <p:nvPr/>
          </p:nvSpPr>
          <p:spPr>
            <a:xfrm>
              <a:off x="3174420" y="1225714"/>
              <a:ext cx="1646039" cy="658415"/>
            </a:xfrm>
            <a:custGeom>
              <a:avLst/>
              <a:gdLst>
                <a:gd name="connsiteX0" fmla="*/ 0 w 1646039"/>
                <a:gd name="connsiteY0" fmla="*/ 0 h 658415"/>
                <a:gd name="connsiteX1" fmla="*/ 1316832 w 1646039"/>
                <a:gd name="connsiteY1" fmla="*/ 0 h 658415"/>
                <a:gd name="connsiteX2" fmla="*/ 1646039 w 1646039"/>
                <a:gd name="connsiteY2" fmla="*/ 329208 h 658415"/>
                <a:gd name="connsiteX3" fmla="*/ 1316832 w 1646039"/>
                <a:gd name="connsiteY3" fmla="*/ 658415 h 658415"/>
                <a:gd name="connsiteX4" fmla="*/ 0 w 1646039"/>
                <a:gd name="connsiteY4" fmla="*/ 658415 h 658415"/>
                <a:gd name="connsiteX5" fmla="*/ 329208 w 1646039"/>
                <a:gd name="connsiteY5" fmla="*/ 329208 h 658415"/>
                <a:gd name="connsiteX6" fmla="*/ 0 w 1646039"/>
                <a:gd name="connsiteY6" fmla="*/ 0 h 65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6039" h="658415">
                  <a:moveTo>
                    <a:pt x="0" y="0"/>
                  </a:moveTo>
                  <a:lnTo>
                    <a:pt x="1316832" y="0"/>
                  </a:lnTo>
                  <a:lnTo>
                    <a:pt x="1646039" y="329208"/>
                  </a:lnTo>
                  <a:lnTo>
                    <a:pt x="1316832" y="658415"/>
                  </a:lnTo>
                  <a:lnTo>
                    <a:pt x="0" y="658415"/>
                  </a:lnTo>
                  <a:lnTo>
                    <a:pt x="329208" y="329208"/>
                  </a:lnTo>
                  <a:lnTo>
                    <a:pt x="0" y="0"/>
                  </a:lnTo>
                  <a:close/>
                </a:path>
              </a:pathLst>
            </a:custGeom>
            <a:solidFill>
              <a:schemeClr val="accent1">
                <a:lumMod val="75000"/>
              </a:schemeClr>
            </a:solidFill>
            <a:ln>
              <a:solidFill>
                <a:schemeClr val="accent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85215" tIns="18669" rIns="347876" bIns="18669" numCol="1" spcCol="1270" anchor="ctr" anchorCtr="0">
              <a:noAutofit/>
            </a:bodyPr>
            <a:lstStyle/>
            <a:p>
              <a:pPr algn="ctr" defTabSz="622300">
                <a:lnSpc>
                  <a:spcPct val="90000"/>
                </a:lnSpc>
                <a:spcBef>
                  <a:spcPct val="0"/>
                </a:spcBef>
                <a:spcAft>
                  <a:spcPct val="35000"/>
                </a:spcAft>
              </a:pPr>
              <a:r>
                <a:rPr lang="en-US" sz="1400" dirty="0">
                  <a:solidFill>
                    <a:schemeClr val="bg1"/>
                  </a:solidFill>
                </a:rPr>
                <a:t>Contracting Overview</a:t>
              </a:r>
            </a:p>
          </p:txBody>
        </p:sp>
      </p:grpSp>
      <p:graphicFrame>
        <p:nvGraphicFramePr>
          <p:cNvPr id="11" name="Table 10" descr="Requiring Activity: Defense and Veteran Brain Injury Center (DVBIC). Opportunity Title: DVBIC Clinical Research support. Existing Contract: W91YTZ-13-C-0015. Opportunity Description:Clinical Research support to DVBIC that supports congressional mandates, provides data driven recommendations to DVBIC leadership and allows for flexibility to fortify partnerships and alliances both internal and external to the Department of Defense that will provide value to the military and veteran communities.&#10; " title="Opportunity Description">
            <a:extLst>
              <a:ext uri="{FF2B5EF4-FFF2-40B4-BE49-F238E27FC236}">
                <a16:creationId xmlns:a16="http://schemas.microsoft.com/office/drawing/2014/main" xmlns="" id="{AE829607-5E54-4D0D-9DBD-5FED170052E7}"/>
              </a:ext>
            </a:extLst>
          </p:cNvPr>
          <p:cNvGraphicFramePr>
            <a:graphicFrameLocks noGrp="1"/>
          </p:cNvGraphicFramePr>
          <p:nvPr>
            <p:extLst>
              <p:ext uri="{D42A27DB-BD31-4B8C-83A1-F6EECF244321}">
                <p14:modId xmlns:p14="http://schemas.microsoft.com/office/powerpoint/2010/main" val="1901519200"/>
              </p:ext>
            </p:extLst>
          </p:nvPr>
        </p:nvGraphicFramePr>
        <p:xfrm>
          <a:off x="1951642" y="2081784"/>
          <a:ext cx="8288716" cy="4014217"/>
        </p:xfrm>
        <a:graphic>
          <a:graphicData uri="http://schemas.openxmlformats.org/drawingml/2006/table">
            <a:tbl>
              <a:tblPr firstRow="1" bandRow="1">
                <a:tableStyleId>{5C22544A-7EE6-4342-B048-85BDC9FD1C3A}</a:tableStyleId>
              </a:tblPr>
              <a:tblGrid>
                <a:gridCol w="2649916">
                  <a:extLst>
                    <a:ext uri="{9D8B030D-6E8A-4147-A177-3AD203B41FA5}">
                      <a16:colId xmlns:a16="http://schemas.microsoft.com/office/drawing/2014/main" xmlns="" val="1653692263"/>
                    </a:ext>
                  </a:extLst>
                </a:gridCol>
                <a:gridCol w="5638800">
                  <a:extLst>
                    <a:ext uri="{9D8B030D-6E8A-4147-A177-3AD203B41FA5}">
                      <a16:colId xmlns:a16="http://schemas.microsoft.com/office/drawing/2014/main" xmlns="" val="3920525297"/>
                    </a:ext>
                  </a:extLst>
                </a:gridCol>
              </a:tblGrid>
              <a:tr h="419588">
                <a:tc>
                  <a:txBody>
                    <a:bodyPr/>
                    <a:lstStyle/>
                    <a:p>
                      <a:pPr algn="ctr"/>
                      <a:r>
                        <a:rPr lang="en-US" sz="2000" dirty="0"/>
                        <a:t>Specifications </a:t>
                      </a:r>
                    </a:p>
                  </a:txBody>
                  <a:tcPr marT="45711" marB="45711" anchor="ctr"/>
                </a:tc>
                <a:tc>
                  <a:txBody>
                    <a:bodyPr/>
                    <a:lstStyle/>
                    <a:p>
                      <a:pPr algn="ctr"/>
                      <a:r>
                        <a:rPr lang="en-US" sz="2000" dirty="0"/>
                        <a:t>Summary</a:t>
                      </a:r>
                    </a:p>
                  </a:txBody>
                  <a:tcPr marT="45711" marB="45711" anchor="ctr"/>
                </a:tc>
                <a:extLst>
                  <a:ext uri="{0D108BD9-81ED-4DB2-BD59-A6C34878D82A}">
                    <a16:rowId xmlns:a16="http://schemas.microsoft.com/office/drawing/2014/main" xmlns="" val="3869799284"/>
                  </a:ext>
                </a:extLst>
              </a:tr>
              <a:tr h="419627">
                <a:tc>
                  <a:txBody>
                    <a:bodyPr/>
                    <a:lstStyle/>
                    <a:p>
                      <a:pPr algn="l"/>
                      <a:r>
                        <a:rPr lang="en-US" sz="2000" dirty="0"/>
                        <a:t>Requiring Activity</a:t>
                      </a:r>
                    </a:p>
                  </a:txBody>
                  <a:tcPr marT="45729" marB="45729" anchor="ctr"/>
                </a:tc>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000" dirty="0"/>
                        <a:t>Defense and Veteran Brain Injury Center (DVBIC)</a:t>
                      </a:r>
                    </a:p>
                  </a:txBody>
                  <a:tcPr marT="45711" marB="45711"/>
                </a:tc>
                <a:extLst>
                  <a:ext uri="{0D108BD9-81ED-4DB2-BD59-A6C34878D82A}">
                    <a16:rowId xmlns:a16="http://schemas.microsoft.com/office/drawing/2014/main" xmlns="" val="3708323578"/>
                  </a:ext>
                </a:extLst>
              </a:tr>
              <a:tr h="419627">
                <a:tc>
                  <a:txBody>
                    <a:bodyPr/>
                    <a:lstStyle/>
                    <a:p>
                      <a:pPr algn="l"/>
                      <a:r>
                        <a:rPr lang="en-US" sz="2000" dirty="0"/>
                        <a:t>Opportunity Title</a:t>
                      </a:r>
                    </a:p>
                  </a:txBody>
                  <a:tcPr marT="45729" marB="45729" anchor="ctr"/>
                </a:tc>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000" dirty="0"/>
                        <a:t>DVBIC Clinical Research Support</a:t>
                      </a:r>
                    </a:p>
                  </a:txBody>
                  <a:tcPr marT="45711" marB="45711"/>
                </a:tc>
                <a:extLst>
                  <a:ext uri="{0D108BD9-81ED-4DB2-BD59-A6C34878D82A}">
                    <a16:rowId xmlns:a16="http://schemas.microsoft.com/office/drawing/2014/main" xmlns="" val="2178061744"/>
                  </a:ext>
                </a:extLst>
              </a:tr>
              <a:tr h="419627">
                <a:tc>
                  <a:txBody>
                    <a:bodyPr/>
                    <a:lstStyle/>
                    <a:p>
                      <a:pPr algn="l"/>
                      <a:r>
                        <a:rPr lang="en-US" sz="2000" dirty="0">
                          <a:solidFill>
                            <a:schemeClr val="tx1"/>
                          </a:solidFill>
                        </a:rPr>
                        <a:t>Existing Contract #</a:t>
                      </a:r>
                    </a:p>
                  </a:txBody>
                  <a:tcPr marT="45729" marB="45729" anchor="ctr"/>
                </a:tc>
                <a:tc>
                  <a:txBody>
                    <a:bodyPr/>
                    <a:lstStyle/>
                    <a:p>
                      <a:pPr marL="342900" indent="-342900">
                        <a:buFont typeface="Arial" panose="020B0604020202020204" pitchFamily="34" charset="0"/>
                        <a:buChar char="•"/>
                      </a:pPr>
                      <a:r>
                        <a:rPr lang="en-US" sz="2000" dirty="0">
                          <a:solidFill>
                            <a:schemeClr val="tx1"/>
                          </a:solidFill>
                        </a:rPr>
                        <a:t>W91YTZ-13-C-0015</a:t>
                      </a:r>
                    </a:p>
                  </a:txBody>
                  <a:tcPr marT="45711" marB="45711"/>
                </a:tc>
                <a:extLst>
                  <a:ext uri="{0D108BD9-81ED-4DB2-BD59-A6C34878D82A}">
                    <a16:rowId xmlns:a16="http://schemas.microsoft.com/office/drawing/2014/main" xmlns="" val="3161713515"/>
                  </a:ext>
                </a:extLst>
              </a:tr>
              <a:tr h="2335748">
                <a:tc>
                  <a:txBody>
                    <a:bodyPr/>
                    <a:lstStyle/>
                    <a:p>
                      <a:pPr algn="l"/>
                      <a:r>
                        <a:rPr lang="en-US" sz="2000" dirty="0"/>
                        <a:t>Opportunity Description</a:t>
                      </a:r>
                    </a:p>
                  </a:txBody>
                  <a:tcPr marT="45729" marB="45729" anchor="ctr"/>
                </a:tc>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000" dirty="0"/>
                        <a:t>Clinical Research support to DVBIC that supports congressional mandates, provides data driven recommendations to DVBIC leadership and allows for flexibility to fortify partnerships and alliances both internal and external to the Department of Defense that will provide value to the military and veteran communities.</a:t>
                      </a:r>
                    </a:p>
                  </a:txBody>
                  <a:tcPr marT="45711" marB="45711"/>
                </a:tc>
                <a:extLst>
                  <a:ext uri="{0D108BD9-81ED-4DB2-BD59-A6C34878D82A}">
                    <a16:rowId xmlns:a16="http://schemas.microsoft.com/office/drawing/2014/main" xmlns="" val="3964747357"/>
                  </a:ext>
                </a:extLst>
              </a:tr>
            </a:tbl>
          </a:graphicData>
        </a:graphic>
      </p:graphicFrame>
      <p:sp>
        <p:nvSpPr>
          <p:cNvPr id="4" name="Footer Placeholder 3">
            <a:extLst>
              <a:ext uri="{FF2B5EF4-FFF2-40B4-BE49-F238E27FC236}">
                <a16:creationId xmlns:a16="http://schemas.microsoft.com/office/drawing/2014/main" xmlns="" id="{F03CCA38-1A3D-4EFB-861E-050F9836E951}"/>
              </a:ext>
            </a:extLst>
          </p:cNvPr>
          <p:cNvSpPr>
            <a:spLocks noGrp="1"/>
          </p:cNvSpPr>
          <p:nvPr>
            <p:ph type="ftr" sz="quarter" idx="11"/>
          </p:nvPr>
        </p:nvSpPr>
        <p:spPr/>
        <p:txBody>
          <a:bodyPr/>
          <a:lstStyle/>
          <a:p>
            <a:pPr defTabSz="914400" fontAlgn="base">
              <a:spcBef>
                <a:spcPct val="0"/>
              </a:spcBef>
              <a:spcAft>
                <a:spcPct val="0"/>
              </a:spcAft>
              <a:defRPr/>
            </a:pPr>
            <a:r>
              <a:rPr lang="en-US" dirty="0">
                <a:solidFill>
                  <a:prstClr val="black"/>
                </a:solidFill>
                <a:latin typeface="Calibri" pitchFamily="34" charset="0"/>
                <a:cs typeface="Arial" charset="0"/>
              </a:rPr>
              <a:t>“Medically Ready Force...Ready Medical Force”</a:t>
            </a:r>
          </a:p>
        </p:txBody>
      </p:sp>
      <p:sp>
        <p:nvSpPr>
          <p:cNvPr id="6147" name="Slide Number Placeholder 4">
            <a:extLst>
              <a:ext uri="{FF2B5EF4-FFF2-40B4-BE49-F238E27FC236}">
                <a16:creationId xmlns:a16="http://schemas.microsoft.com/office/drawing/2014/main" xmlns="" id="{BE41532A-50DC-4CDD-9B07-60192DE503A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a:spcBef>
                <a:spcPct val="0"/>
              </a:spcBef>
              <a:buNone/>
              <a:defRPr/>
            </a:pPr>
            <a:fld id="{A7C3E3F7-2007-49F1-85B8-41E3444920B0}" type="slidenum">
              <a:rPr lang="en-US" altLang="en-US" sz="1400">
                <a:solidFill>
                  <a:srgbClr val="898989"/>
                </a:solidFill>
              </a:rPr>
              <a:pPr>
                <a:spcBef>
                  <a:spcPct val="0"/>
                </a:spcBef>
                <a:buNone/>
                <a:defRPr/>
              </a:pPr>
              <a:t>2</a:t>
            </a:fld>
            <a:endParaRPr lang="en-US" altLang="en-US" sz="1400" dirty="0">
              <a:solidFill>
                <a:srgbClr val="898989"/>
              </a:solidFill>
            </a:endParaRPr>
          </a:p>
        </p:txBody>
      </p:sp>
    </p:spTree>
    <p:extLst>
      <p:ext uri="{BB962C8B-B14F-4D97-AF65-F5344CB8AC3E}">
        <p14:creationId xmlns:p14="http://schemas.microsoft.com/office/powerpoint/2010/main" val="3064920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775CF780-8D88-487F-BB05-682C1D9F2509}"/>
              </a:ext>
            </a:extLst>
          </p:cNvPr>
          <p:cNvSpPr>
            <a:spLocks noGrp="1"/>
          </p:cNvSpPr>
          <p:nvPr>
            <p:ph type="title"/>
          </p:nvPr>
        </p:nvSpPr>
        <p:spPr>
          <a:xfrm>
            <a:off x="1732722" y="127000"/>
            <a:ext cx="6781800" cy="825500"/>
          </a:xfrm>
        </p:spPr>
        <p:txBody>
          <a:bodyPr/>
          <a:lstStyle/>
          <a:p>
            <a:r>
              <a:rPr lang="en-US" altLang="en-US" sz="2800" dirty="0">
                <a:solidFill>
                  <a:srgbClr val="C00000"/>
                </a:solidFill>
                <a:latin typeface="Calibri" pitchFamily="34" charset="0"/>
                <a:cs typeface="Arial" charset="0"/>
              </a:rPr>
              <a:t>J-9</a:t>
            </a:r>
            <a:r>
              <a:rPr lang="en-US" sz="2800" dirty="0"/>
              <a:t/>
            </a:r>
            <a:br>
              <a:rPr lang="en-US" sz="2800" dirty="0"/>
            </a:br>
            <a:r>
              <a:rPr lang="en-US" altLang="en-US" sz="2800" dirty="0"/>
              <a:t>DVBIC Clinical Research Support</a:t>
            </a:r>
          </a:p>
        </p:txBody>
      </p:sp>
      <p:grpSp>
        <p:nvGrpSpPr>
          <p:cNvPr id="7" name="Group 6" descr="chevron 1 opportunity description, chevron 2 contract details, chevron 3 contract overview, chevron 2 is active" title="3 chevrons"/>
          <p:cNvGrpSpPr/>
          <p:nvPr/>
        </p:nvGrpSpPr>
        <p:grpSpPr>
          <a:xfrm>
            <a:off x="1732723" y="1225714"/>
            <a:ext cx="4611737" cy="660930"/>
            <a:chOff x="208722" y="1225714"/>
            <a:chExt cx="4611737" cy="660930"/>
          </a:xfrm>
        </p:grpSpPr>
        <p:sp>
          <p:nvSpPr>
            <p:cNvPr id="8" name="Freeform 7"/>
            <p:cNvSpPr/>
            <p:nvPr/>
          </p:nvSpPr>
          <p:spPr>
            <a:xfrm>
              <a:off x="208722" y="1228229"/>
              <a:ext cx="1646039" cy="658415"/>
            </a:xfrm>
            <a:custGeom>
              <a:avLst/>
              <a:gdLst>
                <a:gd name="connsiteX0" fmla="*/ 0 w 1646039"/>
                <a:gd name="connsiteY0" fmla="*/ 0 h 658415"/>
                <a:gd name="connsiteX1" fmla="*/ 1316832 w 1646039"/>
                <a:gd name="connsiteY1" fmla="*/ 0 h 658415"/>
                <a:gd name="connsiteX2" fmla="*/ 1646039 w 1646039"/>
                <a:gd name="connsiteY2" fmla="*/ 329208 h 658415"/>
                <a:gd name="connsiteX3" fmla="*/ 1316832 w 1646039"/>
                <a:gd name="connsiteY3" fmla="*/ 658415 h 658415"/>
                <a:gd name="connsiteX4" fmla="*/ 0 w 1646039"/>
                <a:gd name="connsiteY4" fmla="*/ 658415 h 658415"/>
                <a:gd name="connsiteX5" fmla="*/ 329208 w 1646039"/>
                <a:gd name="connsiteY5" fmla="*/ 329208 h 658415"/>
                <a:gd name="connsiteX6" fmla="*/ 0 w 1646039"/>
                <a:gd name="connsiteY6" fmla="*/ 0 h 65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6039" h="658415">
                  <a:moveTo>
                    <a:pt x="0" y="0"/>
                  </a:moveTo>
                  <a:lnTo>
                    <a:pt x="1316832" y="0"/>
                  </a:lnTo>
                  <a:lnTo>
                    <a:pt x="1646039" y="329208"/>
                  </a:lnTo>
                  <a:lnTo>
                    <a:pt x="1316832" y="658415"/>
                  </a:lnTo>
                  <a:lnTo>
                    <a:pt x="0" y="658415"/>
                  </a:lnTo>
                  <a:lnTo>
                    <a:pt x="329208" y="329208"/>
                  </a:lnTo>
                  <a:lnTo>
                    <a:pt x="0" y="0"/>
                  </a:lnTo>
                  <a:close/>
                </a:path>
              </a:pathLst>
            </a:custGeom>
            <a:solidFill>
              <a:schemeClr val="tx2">
                <a:lumMod val="40000"/>
                <a:lumOff val="60000"/>
              </a:schemeClr>
            </a:solidFill>
            <a:ln>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spcFirstLastPara="0" vert="horz" wrap="square" lIns="385215" tIns="18669" rIns="347876" bIns="18669" numCol="1" spcCol="1270" anchor="ctr" anchorCtr="0">
              <a:noAutofit/>
            </a:bodyPr>
            <a:lstStyle/>
            <a:p>
              <a:pPr algn="ctr" defTabSz="622300">
                <a:lnSpc>
                  <a:spcPct val="90000"/>
                </a:lnSpc>
                <a:spcBef>
                  <a:spcPct val="0"/>
                </a:spcBef>
                <a:spcAft>
                  <a:spcPct val="35000"/>
                </a:spcAft>
              </a:pPr>
              <a:r>
                <a:rPr lang="en-US" sz="1400" dirty="0">
                  <a:solidFill>
                    <a:schemeClr val="bg1"/>
                  </a:solidFill>
                </a:rPr>
                <a:t>Opportunity Description</a:t>
              </a:r>
            </a:p>
          </p:txBody>
        </p:sp>
        <p:sp>
          <p:nvSpPr>
            <p:cNvPr id="12" name="Freeform 11"/>
            <p:cNvSpPr/>
            <p:nvPr/>
          </p:nvSpPr>
          <p:spPr>
            <a:xfrm>
              <a:off x="1692984" y="1225714"/>
              <a:ext cx="1646039" cy="658415"/>
            </a:xfrm>
            <a:custGeom>
              <a:avLst/>
              <a:gdLst>
                <a:gd name="connsiteX0" fmla="*/ 0 w 1646039"/>
                <a:gd name="connsiteY0" fmla="*/ 0 h 658415"/>
                <a:gd name="connsiteX1" fmla="*/ 1316832 w 1646039"/>
                <a:gd name="connsiteY1" fmla="*/ 0 h 658415"/>
                <a:gd name="connsiteX2" fmla="*/ 1646039 w 1646039"/>
                <a:gd name="connsiteY2" fmla="*/ 329208 h 658415"/>
                <a:gd name="connsiteX3" fmla="*/ 1316832 w 1646039"/>
                <a:gd name="connsiteY3" fmla="*/ 658415 h 658415"/>
                <a:gd name="connsiteX4" fmla="*/ 0 w 1646039"/>
                <a:gd name="connsiteY4" fmla="*/ 658415 h 658415"/>
                <a:gd name="connsiteX5" fmla="*/ 329208 w 1646039"/>
                <a:gd name="connsiteY5" fmla="*/ 329208 h 658415"/>
                <a:gd name="connsiteX6" fmla="*/ 0 w 1646039"/>
                <a:gd name="connsiteY6" fmla="*/ 0 h 65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6039" h="658415">
                  <a:moveTo>
                    <a:pt x="0" y="0"/>
                  </a:moveTo>
                  <a:lnTo>
                    <a:pt x="1316832" y="0"/>
                  </a:lnTo>
                  <a:lnTo>
                    <a:pt x="1646039" y="329208"/>
                  </a:lnTo>
                  <a:lnTo>
                    <a:pt x="1316832" y="658415"/>
                  </a:lnTo>
                  <a:lnTo>
                    <a:pt x="0" y="658415"/>
                  </a:lnTo>
                  <a:lnTo>
                    <a:pt x="329208" y="329208"/>
                  </a:lnTo>
                  <a:lnTo>
                    <a:pt x="0" y="0"/>
                  </a:lnTo>
                  <a:close/>
                </a:path>
              </a:pathLst>
            </a:custGeom>
            <a:solidFill>
              <a:schemeClr val="bg1"/>
            </a:solidFill>
            <a:ln>
              <a:solidFill>
                <a:schemeClr val="tx2">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85215" tIns="18669" rIns="347876" bIns="18669" numCol="1" spcCol="1270" anchor="ctr" anchorCtr="0">
              <a:noAutofit/>
            </a:bodyPr>
            <a:lstStyle/>
            <a:p>
              <a:pPr algn="ctr" defTabSz="622300">
                <a:lnSpc>
                  <a:spcPct val="90000"/>
                </a:lnSpc>
                <a:spcBef>
                  <a:spcPct val="0"/>
                </a:spcBef>
                <a:spcAft>
                  <a:spcPct val="35000"/>
                </a:spcAft>
              </a:pPr>
              <a:r>
                <a:rPr lang="en-US" sz="1400" dirty="0">
                  <a:solidFill>
                    <a:schemeClr val="tx1"/>
                  </a:solidFill>
                </a:rPr>
                <a:t>Contract Details</a:t>
              </a:r>
            </a:p>
          </p:txBody>
        </p:sp>
        <p:sp>
          <p:nvSpPr>
            <p:cNvPr id="13" name="Freeform 12"/>
            <p:cNvSpPr/>
            <p:nvPr/>
          </p:nvSpPr>
          <p:spPr>
            <a:xfrm>
              <a:off x="3174420" y="1225714"/>
              <a:ext cx="1646039" cy="658415"/>
            </a:xfrm>
            <a:custGeom>
              <a:avLst/>
              <a:gdLst>
                <a:gd name="connsiteX0" fmla="*/ 0 w 1646039"/>
                <a:gd name="connsiteY0" fmla="*/ 0 h 658415"/>
                <a:gd name="connsiteX1" fmla="*/ 1316832 w 1646039"/>
                <a:gd name="connsiteY1" fmla="*/ 0 h 658415"/>
                <a:gd name="connsiteX2" fmla="*/ 1646039 w 1646039"/>
                <a:gd name="connsiteY2" fmla="*/ 329208 h 658415"/>
                <a:gd name="connsiteX3" fmla="*/ 1316832 w 1646039"/>
                <a:gd name="connsiteY3" fmla="*/ 658415 h 658415"/>
                <a:gd name="connsiteX4" fmla="*/ 0 w 1646039"/>
                <a:gd name="connsiteY4" fmla="*/ 658415 h 658415"/>
                <a:gd name="connsiteX5" fmla="*/ 329208 w 1646039"/>
                <a:gd name="connsiteY5" fmla="*/ 329208 h 658415"/>
                <a:gd name="connsiteX6" fmla="*/ 0 w 1646039"/>
                <a:gd name="connsiteY6" fmla="*/ 0 h 65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6039" h="658415">
                  <a:moveTo>
                    <a:pt x="0" y="0"/>
                  </a:moveTo>
                  <a:lnTo>
                    <a:pt x="1316832" y="0"/>
                  </a:lnTo>
                  <a:lnTo>
                    <a:pt x="1646039" y="329208"/>
                  </a:lnTo>
                  <a:lnTo>
                    <a:pt x="1316832" y="658415"/>
                  </a:lnTo>
                  <a:lnTo>
                    <a:pt x="0" y="658415"/>
                  </a:lnTo>
                  <a:lnTo>
                    <a:pt x="329208" y="329208"/>
                  </a:lnTo>
                  <a:lnTo>
                    <a:pt x="0" y="0"/>
                  </a:lnTo>
                  <a:close/>
                </a:path>
              </a:pathLst>
            </a:custGeom>
            <a:solidFill>
              <a:schemeClr val="accent1">
                <a:lumMod val="75000"/>
              </a:schemeClr>
            </a:solidFill>
            <a:ln>
              <a:solidFill>
                <a:schemeClr val="accent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85215" tIns="18669" rIns="347876" bIns="18669" numCol="1" spcCol="1270" anchor="ctr" anchorCtr="0">
              <a:noAutofit/>
            </a:bodyPr>
            <a:lstStyle/>
            <a:p>
              <a:pPr algn="ctr" defTabSz="622300">
                <a:lnSpc>
                  <a:spcPct val="90000"/>
                </a:lnSpc>
                <a:spcBef>
                  <a:spcPct val="0"/>
                </a:spcBef>
                <a:spcAft>
                  <a:spcPct val="35000"/>
                </a:spcAft>
              </a:pPr>
              <a:r>
                <a:rPr lang="en-US" sz="1400" dirty="0">
                  <a:solidFill>
                    <a:schemeClr val="bg1"/>
                  </a:solidFill>
                </a:rPr>
                <a:t>Contracting Overview</a:t>
              </a:r>
            </a:p>
          </p:txBody>
        </p:sp>
      </p:grpSp>
      <p:graphicFrame>
        <p:nvGraphicFramePr>
          <p:cNvPr id="11" name="Table 10" descr="Contracting Office: NCR-COD. Contract Vehicle: TBD. Contract Type: TBD. Total Contract Duration: Base plus 4 option years. NAICS/PSC: 541990. Contract Value range: $100-$150 million. Small business set aside: No. Contract Start Date: October 2019." title="Contract Details">
            <a:extLst>
              <a:ext uri="{FF2B5EF4-FFF2-40B4-BE49-F238E27FC236}">
                <a16:creationId xmlns:a16="http://schemas.microsoft.com/office/drawing/2014/main" xmlns="" id="{8934A09F-8B73-42B8-8B27-77A904518FF2}"/>
              </a:ext>
            </a:extLst>
          </p:cNvPr>
          <p:cNvGraphicFramePr>
            <a:graphicFrameLocks noGrp="1"/>
          </p:cNvGraphicFramePr>
          <p:nvPr>
            <p:extLst>
              <p:ext uri="{D42A27DB-BD31-4B8C-83A1-F6EECF244321}">
                <p14:modId xmlns:p14="http://schemas.microsoft.com/office/powerpoint/2010/main" val="1343563197"/>
              </p:ext>
            </p:extLst>
          </p:nvPr>
        </p:nvGraphicFramePr>
        <p:xfrm>
          <a:off x="1951642" y="2081880"/>
          <a:ext cx="8288716" cy="4014120"/>
        </p:xfrm>
        <a:graphic>
          <a:graphicData uri="http://schemas.openxmlformats.org/drawingml/2006/table">
            <a:tbl>
              <a:tblPr firstRow="1" bandRow="1">
                <a:tableStyleId>{5C22544A-7EE6-4342-B048-85BDC9FD1C3A}</a:tableStyleId>
              </a:tblPr>
              <a:tblGrid>
                <a:gridCol w="2649916">
                  <a:extLst>
                    <a:ext uri="{9D8B030D-6E8A-4147-A177-3AD203B41FA5}">
                      <a16:colId xmlns:a16="http://schemas.microsoft.com/office/drawing/2014/main" xmlns="" val="1653692263"/>
                    </a:ext>
                  </a:extLst>
                </a:gridCol>
                <a:gridCol w="5638800">
                  <a:extLst>
                    <a:ext uri="{9D8B030D-6E8A-4147-A177-3AD203B41FA5}">
                      <a16:colId xmlns:a16="http://schemas.microsoft.com/office/drawing/2014/main" xmlns="" val="3920525297"/>
                    </a:ext>
                  </a:extLst>
                </a:gridCol>
              </a:tblGrid>
              <a:tr h="306803">
                <a:tc>
                  <a:txBody>
                    <a:bodyPr/>
                    <a:lstStyle/>
                    <a:p>
                      <a:pPr algn="ctr"/>
                      <a:r>
                        <a:rPr lang="en-US" sz="2000" dirty="0"/>
                        <a:t>Specifications </a:t>
                      </a:r>
                    </a:p>
                  </a:txBody>
                  <a:tcPr marT="45711" marB="45711" anchor="ctr"/>
                </a:tc>
                <a:tc>
                  <a:txBody>
                    <a:bodyPr/>
                    <a:lstStyle/>
                    <a:p>
                      <a:pPr algn="ctr"/>
                      <a:r>
                        <a:rPr lang="en-US" sz="2000" dirty="0"/>
                        <a:t>Summary</a:t>
                      </a:r>
                    </a:p>
                  </a:txBody>
                  <a:tcPr marT="45711" marB="45711" anchor="ctr"/>
                </a:tc>
                <a:extLst>
                  <a:ext uri="{0D108BD9-81ED-4DB2-BD59-A6C34878D82A}">
                    <a16:rowId xmlns:a16="http://schemas.microsoft.com/office/drawing/2014/main" xmlns="" val="3869799284"/>
                  </a:ext>
                </a:extLst>
              </a:tr>
              <a:tr h="416694">
                <a:tc>
                  <a:txBody>
                    <a:bodyPr/>
                    <a:lstStyle/>
                    <a:p>
                      <a:pPr algn="l"/>
                      <a:r>
                        <a:rPr lang="en-US" sz="2000" dirty="0"/>
                        <a:t>Contracting Office</a:t>
                      </a:r>
                    </a:p>
                  </a:txBody>
                  <a:tcPr marT="45729" marB="45729" anchor="ctr"/>
                </a:tc>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000" dirty="0"/>
                        <a:t>NCR-COD</a:t>
                      </a:r>
                    </a:p>
                  </a:txBody>
                  <a:tcPr marT="45711" marB="45711"/>
                </a:tc>
                <a:extLst>
                  <a:ext uri="{0D108BD9-81ED-4DB2-BD59-A6C34878D82A}">
                    <a16:rowId xmlns:a16="http://schemas.microsoft.com/office/drawing/2014/main" xmlns="" val="3708323578"/>
                  </a:ext>
                </a:extLst>
              </a:tr>
              <a:tr h="416694">
                <a:tc>
                  <a:txBody>
                    <a:bodyPr/>
                    <a:lstStyle/>
                    <a:p>
                      <a:pPr algn="l"/>
                      <a:r>
                        <a:rPr lang="en-US" sz="2000" dirty="0"/>
                        <a:t>Contract Vehicle</a:t>
                      </a:r>
                    </a:p>
                  </a:txBody>
                  <a:tcPr marT="45729" marB="45729" anchor="ctr"/>
                </a:tc>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000" dirty="0"/>
                        <a:t>TBD</a:t>
                      </a:r>
                    </a:p>
                  </a:txBody>
                  <a:tcPr marT="45711" marB="45711"/>
                </a:tc>
                <a:extLst>
                  <a:ext uri="{0D108BD9-81ED-4DB2-BD59-A6C34878D82A}">
                    <a16:rowId xmlns:a16="http://schemas.microsoft.com/office/drawing/2014/main" xmlns="" val="2178061744"/>
                  </a:ext>
                </a:extLst>
              </a:tr>
              <a:tr h="416694">
                <a:tc>
                  <a:txBody>
                    <a:bodyPr/>
                    <a:lstStyle/>
                    <a:p>
                      <a:pPr algn="l"/>
                      <a:r>
                        <a:rPr lang="en-US" sz="2000" dirty="0"/>
                        <a:t>Contract Type</a:t>
                      </a:r>
                    </a:p>
                  </a:txBody>
                  <a:tcPr marT="45729" marB="45729" anchor="ctr"/>
                </a:tc>
                <a:tc>
                  <a:txBody>
                    <a:bodyPr/>
                    <a:lstStyle/>
                    <a:p>
                      <a:pPr marL="342900" indent="-342900">
                        <a:buFont typeface="Arial" panose="020B0604020202020204" pitchFamily="34" charset="0"/>
                        <a:buChar char="•"/>
                      </a:pPr>
                      <a:r>
                        <a:rPr lang="en-US" sz="2000" dirty="0"/>
                        <a:t>TBD</a:t>
                      </a:r>
                    </a:p>
                  </a:txBody>
                  <a:tcPr marT="45711" marB="45711"/>
                </a:tc>
                <a:extLst>
                  <a:ext uri="{0D108BD9-81ED-4DB2-BD59-A6C34878D82A}">
                    <a16:rowId xmlns:a16="http://schemas.microsoft.com/office/drawing/2014/main" xmlns="" val="3964747357"/>
                  </a:ext>
                </a:extLst>
              </a:tr>
              <a:tr h="416694">
                <a:tc>
                  <a:txBody>
                    <a:bodyPr/>
                    <a:lstStyle/>
                    <a:p>
                      <a:pPr algn="l"/>
                      <a:r>
                        <a:rPr lang="en-US" sz="2000" dirty="0"/>
                        <a:t>Total Contract Duration</a:t>
                      </a:r>
                    </a:p>
                  </a:txBody>
                  <a:tcPr anchor="ctr"/>
                </a:tc>
                <a:tc>
                  <a:txBody>
                    <a:bodyPr/>
                    <a:lstStyle/>
                    <a:p>
                      <a:pPr marL="342900" indent="-342900">
                        <a:buFont typeface="Arial" panose="020B0604020202020204" pitchFamily="34" charset="0"/>
                        <a:buChar char="•"/>
                      </a:pPr>
                      <a:r>
                        <a:rPr lang="en-US" sz="2000" dirty="0"/>
                        <a:t>Base + 4 option years</a:t>
                      </a:r>
                    </a:p>
                  </a:txBody>
                  <a:tcPr marT="45711" marB="45711"/>
                </a:tc>
                <a:extLst>
                  <a:ext uri="{0D108BD9-81ED-4DB2-BD59-A6C34878D82A}">
                    <a16:rowId xmlns:a16="http://schemas.microsoft.com/office/drawing/2014/main" xmlns="" val="3071098465"/>
                  </a:ext>
                </a:extLst>
              </a:tr>
              <a:tr h="416694">
                <a:tc>
                  <a:txBody>
                    <a:bodyPr/>
                    <a:lstStyle/>
                    <a:p>
                      <a:pPr algn="l"/>
                      <a:r>
                        <a:rPr lang="en-US" sz="2000" dirty="0"/>
                        <a:t>NAICS / PSC</a:t>
                      </a:r>
                    </a:p>
                  </a:txBody>
                  <a:tcPr anchor="ctr"/>
                </a:tc>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000" dirty="0"/>
                        <a:t>541990</a:t>
                      </a:r>
                    </a:p>
                  </a:txBody>
                  <a:tcPr marT="45711" marB="45711"/>
                </a:tc>
                <a:extLst>
                  <a:ext uri="{0D108BD9-81ED-4DB2-BD59-A6C34878D82A}">
                    <a16:rowId xmlns:a16="http://schemas.microsoft.com/office/drawing/2014/main" xmlns="" val="4121109383"/>
                  </a:ext>
                </a:extLst>
              </a:tr>
              <a:tr h="416694">
                <a:tc>
                  <a:txBody>
                    <a:bodyPr/>
                    <a:lstStyle/>
                    <a:p>
                      <a:pPr algn="l"/>
                      <a:r>
                        <a:rPr lang="en-US" sz="2000" dirty="0"/>
                        <a:t>Contract Value Range</a:t>
                      </a:r>
                    </a:p>
                  </a:txBody>
                  <a:tcPr anchor="ctr"/>
                </a:tc>
                <a:tc>
                  <a:txBody>
                    <a:bodyPr/>
                    <a:lstStyle/>
                    <a:p>
                      <a:pPr marL="342900" indent="-342900">
                        <a:buFont typeface="Arial" panose="020B0604020202020204" pitchFamily="34" charset="0"/>
                        <a:buChar char="•"/>
                      </a:pPr>
                      <a:r>
                        <a:rPr lang="en-US" sz="2000" dirty="0"/>
                        <a:t>$</a:t>
                      </a:r>
                      <a:r>
                        <a:rPr lang="en-US" altLang="en-US" sz="2000" dirty="0"/>
                        <a:t>100 – 150M</a:t>
                      </a:r>
                      <a:endParaRPr lang="en-US" sz="2000" dirty="0"/>
                    </a:p>
                  </a:txBody>
                  <a:tcPr marT="45711" marB="45711"/>
                </a:tc>
                <a:extLst>
                  <a:ext uri="{0D108BD9-81ED-4DB2-BD59-A6C34878D82A}">
                    <a16:rowId xmlns:a16="http://schemas.microsoft.com/office/drawing/2014/main" xmlns="" val="364731708"/>
                  </a:ext>
                </a:extLst>
              </a:tr>
              <a:tr h="542831">
                <a:tc>
                  <a:txBody>
                    <a:bodyPr/>
                    <a:lstStyle/>
                    <a:p>
                      <a:pPr algn="l"/>
                      <a:r>
                        <a:rPr lang="en-US" sz="2000" dirty="0"/>
                        <a:t>Small Business Set Aside (Y/N)</a:t>
                      </a:r>
                    </a:p>
                  </a:txBody>
                  <a:tcPr anchor="ctr"/>
                </a:tc>
                <a:tc>
                  <a:txBody>
                    <a:bodyPr/>
                    <a:lstStyle/>
                    <a:p>
                      <a:pPr marL="342900" indent="-342900">
                        <a:buFont typeface="Arial" panose="020B0604020202020204" pitchFamily="34" charset="0"/>
                        <a:buChar char="•"/>
                      </a:pPr>
                      <a:r>
                        <a:rPr lang="en-US" sz="2000" dirty="0"/>
                        <a:t>N</a:t>
                      </a:r>
                    </a:p>
                  </a:txBody>
                  <a:tcPr marT="45711" marB="45711"/>
                </a:tc>
                <a:extLst>
                  <a:ext uri="{0D108BD9-81ED-4DB2-BD59-A6C34878D82A}">
                    <a16:rowId xmlns:a16="http://schemas.microsoft.com/office/drawing/2014/main" xmlns="" val="3384750879"/>
                  </a:ext>
                </a:extLst>
              </a:tr>
              <a:tr h="416694">
                <a:tc>
                  <a:txBody>
                    <a:bodyPr/>
                    <a:lstStyle/>
                    <a:p>
                      <a:pPr algn="l"/>
                      <a:r>
                        <a:rPr lang="en-US" sz="2000" dirty="0"/>
                        <a:t>Contract Start Date</a:t>
                      </a:r>
                    </a:p>
                  </a:txBody>
                  <a:tcPr anchor="ctr"/>
                </a:tc>
                <a:tc>
                  <a:txBody>
                    <a:bodyPr/>
                    <a:lstStyle/>
                    <a:p>
                      <a:pPr marL="342900" indent="-342900">
                        <a:buFont typeface="Arial" panose="020B0604020202020204" pitchFamily="34" charset="0"/>
                        <a:buChar char="•"/>
                      </a:pPr>
                      <a:r>
                        <a:rPr lang="en-US" sz="2000" dirty="0"/>
                        <a:t>10</a:t>
                      </a:r>
                      <a:r>
                        <a:rPr lang="en-US" sz="2000" baseline="0" dirty="0"/>
                        <a:t> </a:t>
                      </a:r>
                      <a:r>
                        <a:rPr lang="en-US" sz="2000" dirty="0"/>
                        <a:t>2019</a:t>
                      </a:r>
                    </a:p>
                  </a:txBody>
                  <a:tcPr marT="45711" marB="45711"/>
                </a:tc>
                <a:extLst>
                  <a:ext uri="{0D108BD9-81ED-4DB2-BD59-A6C34878D82A}">
                    <a16:rowId xmlns:a16="http://schemas.microsoft.com/office/drawing/2014/main" xmlns="" val="2878606236"/>
                  </a:ext>
                </a:extLst>
              </a:tr>
            </a:tbl>
          </a:graphicData>
        </a:graphic>
      </p:graphicFrame>
      <p:sp>
        <p:nvSpPr>
          <p:cNvPr id="4" name="Footer Placeholder 3">
            <a:extLst>
              <a:ext uri="{FF2B5EF4-FFF2-40B4-BE49-F238E27FC236}">
                <a16:creationId xmlns:a16="http://schemas.microsoft.com/office/drawing/2014/main" xmlns="" id="{45CCBA4E-15C0-4BAE-A010-2739DD12F843}"/>
              </a:ext>
            </a:extLst>
          </p:cNvPr>
          <p:cNvSpPr>
            <a:spLocks noGrp="1"/>
          </p:cNvSpPr>
          <p:nvPr>
            <p:ph type="ftr" sz="quarter" idx="11"/>
          </p:nvPr>
        </p:nvSpPr>
        <p:spPr/>
        <p:txBody>
          <a:bodyPr/>
          <a:lstStyle/>
          <a:p>
            <a:pPr defTabSz="914400" fontAlgn="base">
              <a:spcBef>
                <a:spcPct val="0"/>
              </a:spcBef>
              <a:spcAft>
                <a:spcPct val="0"/>
              </a:spcAft>
              <a:defRPr/>
            </a:pPr>
            <a:r>
              <a:rPr lang="en-US" dirty="0">
                <a:solidFill>
                  <a:prstClr val="black"/>
                </a:solidFill>
                <a:latin typeface="Calibri" pitchFamily="34" charset="0"/>
                <a:cs typeface="Arial" charset="0"/>
              </a:rPr>
              <a:t>“Medically Ready Force...Ready Medical Force”</a:t>
            </a:r>
          </a:p>
        </p:txBody>
      </p:sp>
      <p:sp>
        <p:nvSpPr>
          <p:cNvPr id="7171" name="Slide Number Placeholder 4">
            <a:extLst>
              <a:ext uri="{FF2B5EF4-FFF2-40B4-BE49-F238E27FC236}">
                <a16:creationId xmlns:a16="http://schemas.microsoft.com/office/drawing/2014/main" xmlns="" id="{3B7655CC-5176-43DC-91EE-0B061F0C4EF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a:spcBef>
                <a:spcPct val="0"/>
              </a:spcBef>
              <a:buNone/>
              <a:defRPr/>
            </a:pPr>
            <a:fld id="{59F860EF-CD2E-4E00-B090-71BE686E5C24}" type="slidenum">
              <a:rPr lang="en-US" altLang="en-US" sz="1400">
                <a:solidFill>
                  <a:srgbClr val="898989"/>
                </a:solidFill>
              </a:rPr>
              <a:pPr>
                <a:spcBef>
                  <a:spcPct val="0"/>
                </a:spcBef>
                <a:buNone/>
                <a:defRPr/>
              </a:pPr>
              <a:t>3</a:t>
            </a:fld>
            <a:endParaRPr lang="en-US" altLang="en-US" sz="1400" dirty="0">
              <a:solidFill>
                <a:srgbClr val="898989"/>
              </a:solidFill>
            </a:endParaRPr>
          </a:p>
        </p:txBody>
      </p:sp>
    </p:spTree>
    <p:extLst>
      <p:ext uri="{BB962C8B-B14F-4D97-AF65-F5344CB8AC3E}">
        <p14:creationId xmlns:p14="http://schemas.microsoft.com/office/powerpoint/2010/main" val="1358575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775CF780-8D88-487F-BB05-682C1D9F2509}"/>
              </a:ext>
            </a:extLst>
          </p:cNvPr>
          <p:cNvSpPr>
            <a:spLocks noGrp="1"/>
          </p:cNvSpPr>
          <p:nvPr>
            <p:ph type="title"/>
          </p:nvPr>
        </p:nvSpPr>
        <p:spPr>
          <a:xfrm>
            <a:off x="1732722" y="127000"/>
            <a:ext cx="6781800" cy="825500"/>
          </a:xfrm>
        </p:spPr>
        <p:txBody>
          <a:bodyPr/>
          <a:lstStyle/>
          <a:p>
            <a:r>
              <a:rPr lang="en-US" altLang="en-US" sz="2800" dirty="0">
                <a:solidFill>
                  <a:srgbClr val="C00000"/>
                </a:solidFill>
                <a:latin typeface="Calibri" pitchFamily="34" charset="0"/>
                <a:cs typeface="Arial" charset="0"/>
              </a:rPr>
              <a:t>J-9</a:t>
            </a:r>
            <a:r>
              <a:rPr lang="en-US" sz="2800" dirty="0"/>
              <a:t/>
            </a:r>
            <a:br>
              <a:rPr lang="en-US" sz="2800" dirty="0"/>
            </a:br>
            <a:r>
              <a:rPr lang="en-US" altLang="en-US" sz="2800" dirty="0"/>
              <a:t>DVBIC Clinical Research Support</a:t>
            </a:r>
          </a:p>
        </p:txBody>
      </p:sp>
      <p:grpSp>
        <p:nvGrpSpPr>
          <p:cNvPr id="7" name="Group 6" descr="chevron 1 opportunity description, chevron 2 contract details, chevron 3 contract overview, chevron 3 is active" title="3 chevrons"/>
          <p:cNvGrpSpPr/>
          <p:nvPr/>
        </p:nvGrpSpPr>
        <p:grpSpPr>
          <a:xfrm>
            <a:off x="1732723" y="1225714"/>
            <a:ext cx="4611737" cy="660930"/>
            <a:chOff x="208722" y="1225714"/>
            <a:chExt cx="4611737" cy="660930"/>
          </a:xfrm>
        </p:grpSpPr>
        <p:sp>
          <p:nvSpPr>
            <p:cNvPr id="8" name="Freeform 7"/>
            <p:cNvSpPr/>
            <p:nvPr/>
          </p:nvSpPr>
          <p:spPr>
            <a:xfrm>
              <a:off x="208722" y="1228229"/>
              <a:ext cx="1646039" cy="658415"/>
            </a:xfrm>
            <a:custGeom>
              <a:avLst/>
              <a:gdLst>
                <a:gd name="connsiteX0" fmla="*/ 0 w 1646039"/>
                <a:gd name="connsiteY0" fmla="*/ 0 h 658415"/>
                <a:gd name="connsiteX1" fmla="*/ 1316832 w 1646039"/>
                <a:gd name="connsiteY1" fmla="*/ 0 h 658415"/>
                <a:gd name="connsiteX2" fmla="*/ 1646039 w 1646039"/>
                <a:gd name="connsiteY2" fmla="*/ 329208 h 658415"/>
                <a:gd name="connsiteX3" fmla="*/ 1316832 w 1646039"/>
                <a:gd name="connsiteY3" fmla="*/ 658415 h 658415"/>
                <a:gd name="connsiteX4" fmla="*/ 0 w 1646039"/>
                <a:gd name="connsiteY4" fmla="*/ 658415 h 658415"/>
                <a:gd name="connsiteX5" fmla="*/ 329208 w 1646039"/>
                <a:gd name="connsiteY5" fmla="*/ 329208 h 658415"/>
                <a:gd name="connsiteX6" fmla="*/ 0 w 1646039"/>
                <a:gd name="connsiteY6" fmla="*/ 0 h 65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6039" h="658415">
                  <a:moveTo>
                    <a:pt x="0" y="0"/>
                  </a:moveTo>
                  <a:lnTo>
                    <a:pt x="1316832" y="0"/>
                  </a:lnTo>
                  <a:lnTo>
                    <a:pt x="1646039" y="329208"/>
                  </a:lnTo>
                  <a:lnTo>
                    <a:pt x="1316832" y="658415"/>
                  </a:lnTo>
                  <a:lnTo>
                    <a:pt x="0" y="658415"/>
                  </a:lnTo>
                  <a:lnTo>
                    <a:pt x="329208" y="329208"/>
                  </a:lnTo>
                  <a:lnTo>
                    <a:pt x="0" y="0"/>
                  </a:lnTo>
                  <a:close/>
                </a:path>
              </a:pathLst>
            </a:custGeom>
            <a:solidFill>
              <a:schemeClr val="tx2">
                <a:lumMod val="40000"/>
                <a:lumOff val="60000"/>
              </a:schemeClr>
            </a:solidFill>
            <a:ln>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spcFirstLastPara="0" vert="horz" wrap="square" lIns="385215" tIns="18669" rIns="347876" bIns="18669" numCol="1" spcCol="1270" anchor="ctr" anchorCtr="0">
              <a:noAutofit/>
            </a:bodyPr>
            <a:lstStyle/>
            <a:p>
              <a:pPr algn="ctr" defTabSz="622300">
                <a:lnSpc>
                  <a:spcPct val="90000"/>
                </a:lnSpc>
                <a:spcBef>
                  <a:spcPct val="0"/>
                </a:spcBef>
                <a:spcAft>
                  <a:spcPct val="35000"/>
                </a:spcAft>
              </a:pPr>
              <a:r>
                <a:rPr lang="en-US" sz="1400" dirty="0">
                  <a:solidFill>
                    <a:schemeClr val="bg1"/>
                  </a:solidFill>
                </a:rPr>
                <a:t>Opportunity Description</a:t>
              </a:r>
            </a:p>
          </p:txBody>
        </p:sp>
        <p:sp>
          <p:nvSpPr>
            <p:cNvPr id="10" name="Freeform 9"/>
            <p:cNvSpPr/>
            <p:nvPr/>
          </p:nvSpPr>
          <p:spPr>
            <a:xfrm>
              <a:off x="1692984" y="1225714"/>
              <a:ext cx="1646039" cy="658415"/>
            </a:xfrm>
            <a:custGeom>
              <a:avLst/>
              <a:gdLst>
                <a:gd name="connsiteX0" fmla="*/ 0 w 1646039"/>
                <a:gd name="connsiteY0" fmla="*/ 0 h 658415"/>
                <a:gd name="connsiteX1" fmla="*/ 1316832 w 1646039"/>
                <a:gd name="connsiteY1" fmla="*/ 0 h 658415"/>
                <a:gd name="connsiteX2" fmla="*/ 1646039 w 1646039"/>
                <a:gd name="connsiteY2" fmla="*/ 329208 h 658415"/>
                <a:gd name="connsiteX3" fmla="*/ 1316832 w 1646039"/>
                <a:gd name="connsiteY3" fmla="*/ 658415 h 658415"/>
                <a:gd name="connsiteX4" fmla="*/ 0 w 1646039"/>
                <a:gd name="connsiteY4" fmla="*/ 658415 h 658415"/>
                <a:gd name="connsiteX5" fmla="*/ 329208 w 1646039"/>
                <a:gd name="connsiteY5" fmla="*/ 329208 h 658415"/>
                <a:gd name="connsiteX6" fmla="*/ 0 w 1646039"/>
                <a:gd name="connsiteY6" fmla="*/ 0 h 65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6039" h="658415">
                  <a:moveTo>
                    <a:pt x="0" y="0"/>
                  </a:moveTo>
                  <a:lnTo>
                    <a:pt x="1316832" y="0"/>
                  </a:lnTo>
                  <a:lnTo>
                    <a:pt x="1646039" y="329208"/>
                  </a:lnTo>
                  <a:lnTo>
                    <a:pt x="1316832" y="658415"/>
                  </a:lnTo>
                  <a:lnTo>
                    <a:pt x="0" y="658415"/>
                  </a:lnTo>
                  <a:lnTo>
                    <a:pt x="329208" y="329208"/>
                  </a:lnTo>
                  <a:lnTo>
                    <a:pt x="0" y="0"/>
                  </a:lnTo>
                  <a:close/>
                </a:path>
              </a:pathLst>
            </a:custGeom>
            <a:solidFill>
              <a:schemeClr val="tx2">
                <a:lumMod val="60000"/>
                <a:lumOff val="40000"/>
              </a:schemeClr>
            </a:solidFill>
            <a:ln>
              <a:solidFill>
                <a:schemeClr val="tx2">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85215" tIns="18669" rIns="347876" bIns="18669" numCol="1" spcCol="1270" anchor="ctr" anchorCtr="0">
              <a:noAutofit/>
            </a:bodyPr>
            <a:lstStyle/>
            <a:p>
              <a:pPr algn="ctr" defTabSz="622300">
                <a:lnSpc>
                  <a:spcPct val="90000"/>
                </a:lnSpc>
                <a:spcBef>
                  <a:spcPct val="0"/>
                </a:spcBef>
                <a:spcAft>
                  <a:spcPct val="35000"/>
                </a:spcAft>
              </a:pPr>
              <a:r>
                <a:rPr lang="en-US" sz="1400" dirty="0">
                  <a:solidFill>
                    <a:schemeClr val="bg1"/>
                  </a:solidFill>
                </a:rPr>
                <a:t>Contract Details</a:t>
              </a:r>
            </a:p>
          </p:txBody>
        </p:sp>
        <p:sp>
          <p:nvSpPr>
            <p:cNvPr id="13" name="Freeform 12"/>
            <p:cNvSpPr/>
            <p:nvPr/>
          </p:nvSpPr>
          <p:spPr>
            <a:xfrm>
              <a:off x="3174420" y="1225714"/>
              <a:ext cx="1646039" cy="658415"/>
            </a:xfrm>
            <a:custGeom>
              <a:avLst/>
              <a:gdLst>
                <a:gd name="connsiteX0" fmla="*/ 0 w 1646039"/>
                <a:gd name="connsiteY0" fmla="*/ 0 h 658415"/>
                <a:gd name="connsiteX1" fmla="*/ 1316832 w 1646039"/>
                <a:gd name="connsiteY1" fmla="*/ 0 h 658415"/>
                <a:gd name="connsiteX2" fmla="*/ 1646039 w 1646039"/>
                <a:gd name="connsiteY2" fmla="*/ 329208 h 658415"/>
                <a:gd name="connsiteX3" fmla="*/ 1316832 w 1646039"/>
                <a:gd name="connsiteY3" fmla="*/ 658415 h 658415"/>
                <a:gd name="connsiteX4" fmla="*/ 0 w 1646039"/>
                <a:gd name="connsiteY4" fmla="*/ 658415 h 658415"/>
                <a:gd name="connsiteX5" fmla="*/ 329208 w 1646039"/>
                <a:gd name="connsiteY5" fmla="*/ 329208 h 658415"/>
                <a:gd name="connsiteX6" fmla="*/ 0 w 1646039"/>
                <a:gd name="connsiteY6" fmla="*/ 0 h 65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6039" h="658415">
                  <a:moveTo>
                    <a:pt x="0" y="0"/>
                  </a:moveTo>
                  <a:lnTo>
                    <a:pt x="1316832" y="0"/>
                  </a:lnTo>
                  <a:lnTo>
                    <a:pt x="1646039" y="329208"/>
                  </a:lnTo>
                  <a:lnTo>
                    <a:pt x="1316832" y="658415"/>
                  </a:lnTo>
                  <a:lnTo>
                    <a:pt x="0" y="658415"/>
                  </a:lnTo>
                  <a:lnTo>
                    <a:pt x="329208" y="329208"/>
                  </a:lnTo>
                  <a:lnTo>
                    <a:pt x="0" y="0"/>
                  </a:lnTo>
                  <a:close/>
                </a:path>
              </a:pathLst>
            </a:custGeom>
            <a:solidFill>
              <a:schemeClr val="bg1"/>
            </a:solidFill>
            <a:ln>
              <a:solidFill>
                <a:schemeClr val="accent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85215" tIns="18669" rIns="347876" bIns="18669" numCol="1" spcCol="1270" anchor="ctr" anchorCtr="0">
              <a:noAutofit/>
            </a:bodyPr>
            <a:lstStyle/>
            <a:p>
              <a:pPr algn="ctr" defTabSz="622300">
                <a:lnSpc>
                  <a:spcPct val="90000"/>
                </a:lnSpc>
                <a:spcBef>
                  <a:spcPct val="0"/>
                </a:spcBef>
                <a:spcAft>
                  <a:spcPct val="35000"/>
                </a:spcAft>
              </a:pPr>
              <a:r>
                <a:rPr lang="en-US" sz="1400" dirty="0">
                  <a:solidFill>
                    <a:schemeClr val="tx1"/>
                  </a:solidFill>
                </a:rPr>
                <a:t>Contracting Overview</a:t>
              </a:r>
            </a:p>
          </p:txBody>
        </p:sp>
      </p:grpSp>
      <p:sp>
        <p:nvSpPr>
          <p:cNvPr id="12" name="Content Placeholder 2">
            <a:extLst>
              <a:ext uri="{FF2B5EF4-FFF2-40B4-BE49-F238E27FC236}">
                <a16:creationId xmlns:a16="http://schemas.microsoft.com/office/drawing/2014/main" xmlns="" id="{AE7F40D2-53DC-4F3B-81DB-04AE2888C98E}"/>
              </a:ext>
            </a:extLst>
          </p:cNvPr>
          <p:cNvSpPr>
            <a:spLocks noGrp="1"/>
          </p:cNvSpPr>
          <p:nvPr>
            <p:ph idx="1"/>
          </p:nvPr>
        </p:nvSpPr>
        <p:spPr>
          <a:xfrm>
            <a:off x="1981200" y="1943100"/>
            <a:ext cx="8229600" cy="4457700"/>
          </a:xfrm>
        </p:spPr>
        <p:txBody>
          <a:bodyPr/>
          <a:lstStyle/>
          <a:p>
            <a:pPr>
              <a:defRPr/>
            </a:pPr>
            <a:r>
              <a:rPr lang="en-US" sz="2000" dirty="0"/>
              <a:t>Provide evidence-based knowledge through conducting and supporting clinically focused research.</a:t>
            </a:r>
          </a:p>
          <a:p>
            <a:pPr>
              <a:defRPr/>
            </a:pPr>
            <a:r>
              <a:rPr lang="en-US" sz="2000" dirty="0"/>
              <a:t>Evaluate research processes and programs to improve treatment and outcomes for service members and veterans who have sustained TBI.</a:t>
            </a:r>
          </a:p>
          <a:p>
            <a:pPr>
              <a:defRPr/>
            </a:pPr>
            <a:r>
              <a:rPr lang="en-US" sz="2000" dirty="0"/>
              <a:t>Provide state-of-the-science TBI care knowledge by developing clinical recommendations, analyzing outcomes, surveillance reporting, and providing subject matter expertise on TBI-related matters; and assisting service members and veterans in accessing TBI clinical care, supportive services and information throughout the continuum of care.</a:t>
            </a:r>
          </a:p>
          <a:p>
            <a:pPr>
              <a:defRPr/>
            </a:pPr>
            <a:r>
              <a:rPr lang="en-US" sz="2000" dirty="0"/>
              <a:t>Provide educational programs, materials and training for healthcare providers, military line leaders, veterans, families and civilian communities on awareness, prevention, diagnosis, treatment and management of TBI.</a:t>
            </a:r>
          </a:p>
          <a:p>
            <a:pPr marL="0" indent="0">
              <a:buNone/>
              <a:defRPr/>
            </a:pPr>
            <a:endParaRPr lang="en-US" dirty="0"/>
          </a:p>
          <a:p>
            <a:pPr marL="0" indent="0">
              <a:buNone/>
              <a:defRPr/>
            </a:pPr>
            <a:endParaRPr lang="en-US" dirty="0"/>
          </a:p>
        </p:txBody>
      </p:sp>
      <p:sp>
        <p:nvSpPr>
          <p:cNvPr id="4" name="Footer Placeholder 3">
            <a:extLst>
              <a:ext uri="{FF2B5EF4-FFF2-40B4-BE49-F238E27FC236}">
                <a16:creationId xmlns:a16="http://schemas.microsoft.com/office/drawing/2014/main" xmlns="" id="{C64CEA36-EAB4-4152-808E-75DE8E73EC57}"/>
              </a:ext>
            </a:extLst>
          </p:cNvPr>
          <p:cNvSpPr>
            <a:spLocks noGrp="1"/>
          </p:cNvSpPr>
          <p:nvPr>
            <p:ph type="ftr" sz="quarter" idx="11"/>
          </p:nvPr>
        </p:nvSpPr>
        <p:spPr/>
        <p:txBody>
          <a:bodyPr/>
          <a:lstStyle/>
          <a:p>
            <a:pPr defTabSz="914400" fontAlgn="base">
              <a:spcBef>
                <a:spcPct val="0"/>
              </a:spcBef>
              <a:spcAft>
                <a:spcPct val="0"/>
              </a:spcAft>
              <a:defRPr/>
            </a:pPr>
            <a:r>
              <a:rPr lang="en-US" dirty="0">
                <a:solidFill>
                  <a:prstClr val="black"/>
                </a:solidFill>
                <a:latin typeface="Calibri" pitchFamily="34" charset="0"/>
                <a:cs typeface="Arial" charset="0"/>
              </a:rPr>
              <a:t>“Medically Ready Force...Ready Medical Force”</a:t>
            </a:r>
          </a:p>
        </p:txBody>
      </p:sp>
      <p:sp>
        <p:nvSpPr>
          <p:cNvPr id="8196" name="Slide Number Placeholder 4">
            <a:extLst>
              <a:ext uri="{FF2B5EF4-FFF2-40B4-BE49-F238E27FC236}">
                <a16:creationId xmlns:a16="http://schemas.microsoft.com/office/drawing/2014/main" xmlns="" id="{44378DC6-FA7E-4D5C-B102-D2F03DF5CD4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a:spcBef>
                <a:spcPct val="0"/>
              </a:spcBef>
              <a:buNone/>
              <a:defRPr/>
            </a:pPr>
            <a:fld id="{4584EB87-6862-4859-B544-476EF453DD87}" type="slidenum">
              <a:rPr lang="en-US" altLang="en-US" sz="1400">
                <a:solidFill>
                  <a:srgbClr val="898989"/>
                </a:solidFill>
              </a:rPr>
              <a:pPr>
                <a:spcBef>
                  <a:spcPct val="0"/>
                </a:spcBef>
                <a:buNone/>
                <a:defRPr/>
              </a:pPr>
              <a:t>4</a:t>
            </a:fld>
            <a:endParaRPr lang="en-US" altLang="en-US" sz="1400" dirty="0">
              <a:solidFill>
                <a:srgbClr val="898989"/>
              </a:solidFill>
            </a:endParaRPr>
          </a:p>
        </p:txBody>
      </p:sp>
    </p:spTree>
    <p:extLst>
      <p:ext uri="{BB962C8B-B14F-4D97-AF65-F5344CB8AC3E}">
        <p14:creationId xmlns:p14="http://schemas.microsoft.com/office/powerpoint/2010/main" val="3900556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775CF780-8D88-487F-BB05-682C1D9F2509}"/>
              </a:ext>
            </a:extLst>
          </p:cNvPr>
          <p:cNvSpPr>
            <a:spLocks noGrp="1"/>
          </p:cNvSpPr>
          <p:nvPr>
            <p:ph type="title"/>
          </p:nvPr>
        </p:nvSpPr>
        <p:spPr>
          <a:xfrm>
            <a:off x="1732722" y="127000"/>
            <a:ext cx="6781800" cy="825500"/>
          </a:xfrm>
        </p:spPr>
        <p:txBody>
          <a:bodyPr/>
          <a:lstStyle/>
          <a:p>
            <a:r>
              <a:rPr lang="en-US" altLang="en-US" sz="2800" dirty="0">
                <a:solidFill>
                  <a:srgbClr val="C00000"/>
                </a:solidFill>
                <a:latin typeface="Calibri" pitchFamily="34" charset="0"/>
                <a:cs typeface="Arial" charset="0"/>
              </a:rPr>
              <a:t>J-9</a:t>
            </a:r>
            <a:r>
              <a:rPr lang="en-US" sz="2800" dirty="0"/>
              <a:t/>
            </a:r>
            <a:br>
              <a:rPr lang="en-US" sz="2800" dirty="0"/>
            </a:br>
            <a:r>
              <a:rPr lang="en-US" altLang="en-US" sz="2800" dirty="0"/>
              <a:t>Program Management Support</a:t>
            </a:r>
          </a:p>
        </p:txBody>
      </p:sp>
      <p:grpSp>
        <p:nvGrpSpPr>
          <p:cNvPr id="7" name="Group 6" descr="chevron 1 opportunity description, chevron 2 contract details, chevron 3 contract overview, chevron 1 is active" title="3 chevrons"/>
          <p:cNvGrpSpPr/>
          <p:nvPr/>
        </p:nvGrpSpPr>
        <p:grpSpPr>
          <a:xfrm>
            <a:off x="1732723" y="1225714"/>
            <a:ext cx="4611737" cy="660930"/>
            <a:chOff x="208722" y="1225714"/>
            <a:chExt cx="4611737" cy="660930"/>
          </a:xfrm>
        </p:grpSpPr>
        <p:sp>
          <p:nvSpPr>
            <p:cNvPr id="8" name="Freeform 7"/>
            <p:cNvSpPr/>
            <p:nvPr/>
          </p:nvSpPr>
          <p:spPr>
            <a:xfrm>
              <a:off x="208722" y="1228229"/>
              <a:ext cx="1646039" cy="658415"/>
            </a:xfrm>
            <a:custGeom>
              <a:avLst/>
              <a:gdLst>
                <a:gd name="connsiteX0" fmla="*/ 0 w 1646039"/>
                <a:gd name="connsiteY0" fmla="*/ 0 h 658415"/>
                <a:gd name="connsiteX1" fmla="*/ 1316832 w 1646039"/>
                <a:gd name="connsiteY1" fmla="*/ 0 h 658415"/>
                <a:gd name="connsiteX2" fmla="*/ 1646039 w 1646039"/>
                <a:gd name="connsiteY2" fmla="*/ 329208 h 658415"/>
                <a:gd name="connsiteX3" fmla="*/ 1316832 w 1646039"/>
                <a:gd name="connsiteY3" fmla="*/ 658415 h 658415"/>
                <a:gd name="connsiteX4" fmla="*/ 0 w 1646039"/>
                <a:gd name="connsiteY4" fmla="*/ 658415 h 658415"/>
                <a:gd name="connsiteX5" fmla="*/ 329208 w 1646039"/>
                <a:gd name="connsiteY5" fmla="*/ 329208 h 658415"/>
                <a:gd name="connsiteX6" fmla="*/ 0 w 1646039"/>
                <a:gd name="connsiteY6" fmla="*/ 0 h 65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6039" h="658415">
                  <a:moveTo>
                    <a:pt x="0" y="0"/>
                  </a:moveTo>
                  <a:lnTo>
                    <a:pt x="1316832" y="0"/>
                  </a:lnTo>
                  <a:lnTo>
                    <a:pt x="1646039" y="329208"/>
                  </a:lnTo>
                  <a:lnTo>
                    <a:pt x="1316832" y="658415"/>
                  </a:lnTo>
                  <a:lnTo>
                    <a:pt x="0" y="658415"/>
                  </a:lnTo>
                  <a:lnTo>
                    <a:pt x="329208" y="329208"/>
                  </a:lnTo>
                  <a:lnTo>
                    <a:pt x="0" y="0"/>
                  </a:lnTo>
                  <a:close/>
                </a:path>
              </a:pathLst>
            </a:custGeom>
            <a:solidFill>
              <a:schemeClr val="bg1"/>
            </a:solidFill>
            <a:ln>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spcFirstLastPara="0" vert="horz" wrap="square" lIns="385215" tIns="18669" rIns="347876" bIns="18669" numCol="1" spcCol="1270" anchor="ctr" anchorCtr="0">
              <a:noAutofit/>
            </a:bodyPr>
            <a:lstStyle/>
            <a:p>
              <a:pPr algn="ctr" defTabSz="622300">
                <a:lnSpc>
                  <a:spcPct val="90000"/>
                </a:lnSpc>
                <a:spcBef>
                  <a:spcPct val="0"/>
                </a:spcBef>
                <a:spcAft>
                  <a:spcPct val="35000"/>
                </a:spcAft>
              </a:pPr>
              <a:r>
                <a:rPr lang="en-US" sz="1400" dirty="0">
                  <a:solidFill>
                    <a:schemeClr val="tx1"/>
                  </a:solidFill>
                </a:rPr>
                <a:t>Opportunity Description</a:t>
              </a:r>
            </a:p>
          </p:txBody>
        </p:sp>
        <p:sp>
          <p:nvSpPr>
            <p:cNvPr id="10" name="Freeform 9"/>
            <p:cNvSpPr/>
            <p:nvPr/>
          </p:nvSpPr>
          <p:spPr>
            <a:xfrm>
              <a:off x="1692984" y="1225714"/>
              <a:ext cx="1646039" cy="658415"/>
            </a:xfrm>
            <a:custGeom>
              <a:avLst/>
              <a:gdLst>
                <a:gd name="connsiteX0" fmla="*/ 0 w 1646039"/>
                <a:gd name="connsiteY0" fmla="*/ 0 h 658415"/>
                <a:gd name="connsiteX1" fmla="*/ 1316832 w 1646039"/>
                <a:gd name="connsiteY1" fmla="*/ 0 h 658415"/>
                <a:gd name="connsiteX2" fmla="*/ 1646039 w 1646039"/>
                <a:gd name="connsiteY2" fmla="*/ 329208 h 658415"/>
                <a:gd name="connsiteX3" fmla="*/ 1316832 w 1646039"/>
                <a:gd name="connsiteY3" fmla="*/ 658415 h 658415"/>
                <a:gd name="connsiteX4" fmla="*/ 0 w 1646039"/>
                <a:gd name="connsiteY4" fmla="*/ 658415 h 658415"/>
                <a:gd name="connsiteX5" fmla="*/ 329208 w 1646039"/>
                <a:gd name="connsiteY5" fmla="*/ 329208 h 658415"/>
                <a:gd name="connsiteX6" fmla="*/ 0 w 1646039"/>
                <a:gd name="connsiteY6" fmla="*/ 0 h 65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6039" h="658415">
                  <a:moveTo>
                    <a:pt x="0" y="0"/>
                  </a:moveTo>
                  <a:lnTo>
                    <a:pt x="1316832" y="0"/>
                  </a:lnTo>
                  <a:lnTo>
                    <a:pt x="1646039" y="329208"/>
                  </a:lnTo>
                  <a:lnTo>
                    <a:pt x="1316832" y="658415"/>
                  </a:lnTo>
                  <a:lnTo>
                    <a:pt x="0" y="658415"/>
                  </a:lnTo>
                  <a:lnTo>
                    <a:pt x="329208" y="329208"/>
                  </a:lnTo>
                  <a:lnTo>
                    <a:pt x="0" y="0"/>
                  </a:lnTo>
                  <a:close/>
                </a:path>
              </a:pathLst>
            </a:custGeom>
            <a:solidFill>
              <a:schemeClr val="tx2">
                <a:lumMod val="60000"/>
                <a:lumOff val="40000"/>
              </a:schemeClr>
            </a:solidFill>
            <a:ln>
              <a:solidFill>
                <a:schemeClr val="tx2">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85215" tIns="18669" rIns="347876" bIns="18669" numCol="1" spcCol="1270" anchor="ctr" anchorCtr="0">
              <a:noAutofit/>
            </a:bodyPr>
            <a:lstStyle/>
            <a:p>
              <a:pPr algn="ctr" defTabSz="622300">
                <a:lnSpc>
                  <a:spcPct val="90000"/>
                </a:lnSpc>
                <a:spcBef>
                  <a:spcPct val="0"/>
                </a:spcBef>
                <a:spcAft>
                  <a:spcPct val="35000"/>
                </a:spcAft>
              </a:pPr>
              <a:r>
                <a:rPr lang="en-US" sz="1400" dirty="0">
                  <a:solidFill>
                    <a:schemeClr val="bg1"/>
                  </a:solidFill>
                </a:rPr>
                <a:t>Contract Details</a:t>
              </a:r>
            </a:p>
          </p:txBody>
        </p:sp>
        <p:sp>
          <p:nvSpPr>
            <p:cNvPr id="12" name="Freeform 11"/>
            <p:cNvSpPr/>
            <p:nvPr/>
          </p:nvSpPr>
          <p:spPr>
            <a:xfrm>
              <a:off x="3174420" y="1225714"/>
              <a:ext cx="1646039" cy="658415"/>
            </a:xfrm>
            <a:custGeom>
              <a:avLst/>
              <a:gdLst>
                <a:gd name="connsiteX0" fmla="*/ 0 w 1646039"/>
                <a:gd name="connsiteY0" fmla="*/ 0 h 658415"/>
                <a:gd name="connsiteX1" fmla="*/ 1316832 w 1646039"/>
                <a:gd name="connsiteY1" fmla="*/ 0 h 658415"/>
                <a:gd name="connsiteX2" fmla="*/ 1646039 w 1646039"/>
                <a:gd name="connsiteY2" fmla="*/ 329208 h 658415"/>
                <a:gd name="connsiteX3" fmla="*/ 1316832 w 1646039"/>
                <a:gd name="connsiteY3" fmla="*/ 658415 h 658415"/>
                <a:gd name="connsiteX4" fmla="*/ 0 w 1646039"/>
                <a:gd name="connsiteY4" fmla="*/ 658415 h 658415"/>
                <a:gd name="connsiteX5" fmla="*/ 329208 w 1646039"/>
                <a:gd name="connsiteY5" fmla="*/ 329208 h 658415"/>
                <a:gd name="connsiteX6" fmla="*/ 0 w 1646039"/>
                <a:gd name="connsiteY6" fmla="*/ 0 h 65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6039" h="658415">
                  <a:moveTo>
                    <a:pt x="0" y="0"/>
                  </a:moveTo>
                  <a:lnTo>
                    <a:pt x="1316832" y="0"/>
                  </a:lnTo>
                  <a:lnTo>
                    <a:pt x="1646039" y="329208"/>
                  </a:lnTo>
                  <a:lnTo>
                    <a:pt x="1316832" y="658415"/>
                  </a:lnTo>
                  <a:lnTo>
                    <a:pt x="0" y="658415"/>
                  </a:lnTo>
                  <a:lnTo>
                    <a:pt x="329208" y="329208"/>
                  </a:lnTo>
                  <a:lnTo>
                    <a:pt x="0" y="0"/>
                  </a:lnTo>
                  <a:close/>
                </a:path>
              </a:pathLst>
            </a:custGeom>
            <a:solidFill>
              <a:schemeClr val="accent1">
                <a:lumMod val="75000"/>
              </a:schemeClr>
            </a:solidFill>
            <a:ln>
              <a:solidFill>
                <a:schemeClr val="accent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85215" tIns="18669" rIns="347876" bIns="18669" numCol="1" spcCol="1270" anchor="ctr" anchorCtr="0">
              <a:noAutofit/>
            </a:bodyPr>
            <a:lstStyle/>
            <a:p>
              <a:pPr algn="ctr" defTabSz="622300">
                <a:lnSpc>
                  <a:spcPct val="90000"/>
                </a:lnSpc>
                <a:spcBef>
                  <a:spcPct val="0"/>
                </a:spcBef>
                <a:spcAft>
                  <a:spcPct val="35000"/>
                </a:spcAft>
              </a:pPr>
              <a:r>
                <a:rPr lang="en-US" sz="1400" dirty="0">
                  <a:solidFill>
                    <a:schemeClr val="bg1"/>
                  </a:solidFill>
                </a:rPr>
                <a:t>Contracting Overview</a:t>
              </a:r>
            </a:p>
          </p:txBody>
        </p:sp>
      </p:grpSp>
      <p:graphicFrame>
        <p:nvGraphicFramePr>
          <p:cNvPr id="11" name="Table 10" descr="requiring activity: DHA Research and Development (J-9). Opportunity title: Program Management Support. Existing Contract Number: W81XWH-08-D-0045. Opportunity Description: This opportunity provides support for Correspondence Management, Operations, Human Resources, Facilities, Logistics, Program Management, Training, and Business Management for the DHA Research and Development Directorate (J-9).&#10;" title="Opportunity Description">
            <a:extLst>
              <a:ext uri="{FF2B5EF4-FFF2-40B4-BE49-F238E27FC236}">
                <a16:creationId xmlns:a16="http://schemas.microsoft.com/office/drawing/2014/main" xmlns="" id="{AE829607-5E54-4D0D-9DBD-5FED170052E7}"/>
              </a:ext>
            </a:extLst>
          </p:cNvPr>
          <p:cNvGraphicFramePr>
            <a:graphicFrameLocks noGrp="1"/>
          </p:cNvGraphicFramePr>
          <p:nvPr>
            <p:extLst>
              <p:ext uri="{D42A27DB-BD31-4B8C-83A1-F6EECF244321}">
                <p14:modId xmlns:p14="http://schemas.microsoft.com/office/powerpoint/2010/main" val="2274608939"/>
              </p:ext>
            </p:extLst>
          </p:nvPr>
        </p:nvGraphicFramePr>
        <p:xfrm>
          <a:off x="1951642" y="2081784"/>
          <a:ext cx="8288716" cy="4014217"/>
        </p:xfrm>
        <a:graphic>
          <a:graphicData uri="http://schemas.openxmlformats.org/drawingml/2006/table">
            <a:tbl>
              <a:tblPr firstRow="1" bandRow="1">
                <a:tableStyleId>{5C22544A-7EE6-4342-B048-85BDC9FD1C3A}</a:tableStyleId>
              </a:tblPr>
              <a:tblGrid>
                <a:gridCol w="2649916">
                  <a:extLst>
                    <a:ext uri="{9D8B030D-6E8A-4147-A177-3AD203B41FA5}">
                      <a16:colId xmlns:a16="http://schemas.microsoft.com/office/drawing/2014/main" xmlns="" val="1653692263"/>
                    </a:ext>
                  </a:extLst>
                </a:gridCol>
                <a:gridCol w="5638800">
                  <a:extLst>
                    <a:ext uri="{9D8B030D-6E8A-4147-A177-3AD203B41FA5}">
                      <a16:colId xmlns:a16="http://schemas.microsoft.com/office/drawing/2014/main" xmlns="" val="3920525297"/>
                    </a:ext>
                  </a:extLst>
                </a:gridCol>
              </a:tblGrid>
              <a:tr h="419588">
                <a:tc>
                  <a:txBody>
                    <a:bodyPr/>
                    <a:lstStyle/>
                    <a:p>
                      <a:pPr algn="ctr"/>
                      <a:r>
                        <a:rPr lang="en-US" sz="2000" dirty="0"/>
                        <a:t>Specifications </a:t>
                      </a:r>
                    </a:p>
                  </a:txBody>
                  <a:tcPr marT="45711" marB="45711" anchor="ctr"/>
                </a:tc>
                <a:tc>
                  <a:txBody>
                    <a:bodyPr/>
                    <a:lstStyle/>
                    <a:p>
                      <a:pPr algn="ctr"/>
                      <a:r>
                        <a:rPr lang="en-US" sz="2000" dirty="0"/>
                        <a:t>Summary</a:t>
                      </a:r>
                    </a:p>
                  </a:txBody>
                  <a:tcPr marT="45711" marB="45711" anchor="ctr"/>
                </a:tc>
                <a:extLst>
                  <a:ext uri="{0D108BD9-81ED-4DB2-BD59-A6C34878D82A}">
                    <a16:rowId xmlns:a16="http://schemas.microsoft.com/office/drawing/2014/main" xmlns="" val="3869799284"/>
                  </a:ext>
                </a:extLst>
              </a:tr>
              <a:tr h="419627">
                <a:tc>
                  <a:txBody>
                    <a:bodyPr/>
                    <a:lstStyle/>
                    <a:p>
                      <a:pPr algn="l"/>
                      <a:r>
                        <a:rPr lang="en-US" sz="2000" dirty="0"/>
                        <a:t>Requiring Activity</a:t>
                      </a:r>
                    </a:p>
                  </a:txBody>
                  <a:tcPr marT="45729" marB="45729" anchor="ctr"/>
                </a:tc>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000" dirty="0"/>
                        <a:t>DHA Research</a:t>
                      </a:r>
                      <a:r>
                        <a:rPr lang="en-US" altLang="en-US" sz="2000" baseline="0" dirty="0"/>
                        <a:t> &amp; Development (J-9)</a:t>
                      </a:r>
                      <a:endParaRPr lang="en-US" altLang="en-US" sz="2000" dirty="0"/>
                    </a:p>
                  </a:txBody>
                  <a:tcPr marT="45711" marB="45711"/>
                </a:tc>
                <a:extLst>
                  <a:ext uri="{0D108BD9-81ED-4DB2-BD59-A6C34878D82A}">
                    <a16:rowId xmlns:a16="http://schemas.microsoft.com/office/drawing/2014/main" xmlns="" val="3708323578"/>
                  </a:ext>
                </a:extLst>
              </a:tr>
              <a:tr h="419627">
                <a:tc>
                  <a:txBody>
                    <a:bodyPr/>
                    <a:lstStyle/>
                    <a:p>
                      <a:pPr algn="l"/>
                      <a:r>
                        <a:rPr lang="en-US" sz="2000" dirty="0"/>
                        <a:t>Opportunity Title</a:t>
                      </a:r>
                    </a:p>
                  </a:txBody>
                  <a:tcPr marT="45729" marB="45729" anchor="ctr"/>
                </a:tc>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000" dirty="0"/>
                        <a:t>Program Management Support</a:t>
                      </a:r>
                    </a:p>
                  </a:txBody>
                  <a:tcPr marT="45711" marB="45711"/>
                </a:tc>
                <a:extLst>
                  <a:ext uri="{0D108BD9-81ED-4DB2-BD59-A6C34878D82A}">
                    <a16:rowId xmlns:a16="http://schemas.microsoft.com/office/drawing/2014/main" xmlns="" val="2178061744"/>
                  </a:ext>
                </a:extLst>
              </a:tr>
              <a:tr h="419627">
                <a:tc>
                  <a:txBody>
                    <a:bodyPr/>
                    <a:lstStyle/>
                    <a:p>
                      <a:pPr algn="l"/>
                      <a:r>
                        <a:rPr lang="en-US" sz="2000" dirty="0">
                          <a:solidFill>
                            <a:schemeClr val="tx1"/>
                          </a:solidFill>
                        </a:rPr>
                        <a:t>Existing Contract #</a:t>
                      </a:r>
                    </a:p>
                  </a:txBody>
                  <a:tcPr marT="45729" marB="45729" anchor="ctr"/>
                </a:tc>
                <a:tc>
                  <a:txBody>
                    <a:bodyPr/>
                    <a:lstStyle/>
                    <a:p>
                      <a:pPr marL="342900" indent="-342900">
                        <a:buFont typeface="Arial" panose="020B0604020202020204" pitchFamily="34" charset="0"/>
                        <a:buChar char="•"/>
                      </a:pPr>
                      <a:r>
                        <a:rPr lang="en-US" sz="2000" dirty="0">
                          <a:solidFill>
                            <a:schemeClr val="tx1"/>
                          </a:solidFill>
                        </a:rPr>
                        <a:t>W81XWH-08-D-0045</a:t>
                      </a:r>
                    </a:p>
                  </a:txBody>
                  <a:tcPr marT="45711" marB="45711"/>
                </a:tc>
                <a:extLst>
                  <a:ext uri="{0D108BD9-81ED-4DB2-BD59-A6C34878D82A}">
                    <a16:rowId xmlns:a16="http://schemas.microsoft.com/office/drawing/2014/main" xmlns="" val="3161713515"/>
                  </a:ext>
                </a:extLst>
              </a:tr>
              <a:tr h="2335748">
                <a:tc>
                  <a:txBody>
                    <a:bodyPr/>
                    <a:lstStyle/>
                    <a:p>
                      <a:pPr algn="l"/>
                      <a:r>
                        <a:rPr lang="en-US" sz="2000" dirty="0"/>
                        <a:t>Opportunity Description</a:t>
                      </a:r>
                    </a:p>
                  </a:txBody>
                  <a:tcPr marT="45729" marB="45729" anchor="ctr"/>
                </a:tc>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000" dirty="0"/>
                        <a:t>This opportunity provides support for Correspondence Management, Operations, Human Resources, Facilities, Logistics, Program Management, Training, and Business Management for the DHA Research and Development Directorate (J-9).</a:t>
                      </a:r>
                    </a:p>
                  </a:txBody>
                  <a:tcPr marT="45711" marB="45711"/>
                </a:tc>
                <a:extLst>
                  <a:ext uri="{0D108BD9-81ED-4DB2-BD59-A6C34878D82A}">
                    <a16:rowId xmlns:a16="http://schemas.microsoft.com/office/drawing/2014/main" xmlns="" val="3964747357"/>
                  </a:ext>
                </a:extLst>
              </a:tr>
            </a:tbl>
          </a:graphicData>
        </a:graphic>
      </p:graphicFrame>
      <p:sp>
        <p:nvSpPr>
          <p:cNvPr id="4" name="Footer Placeholder 3">
            <a:extLst>
              <a:ext uri="{FF2B5EF4-FFF2-40B4-BE49-F238E27FC236}">
                <a16:creationId xmlns:a16="http://schemas.microsoft.com/office/drawing/2014/main" xmlns="" id="{F03CCA38-1A3D-4EFB-861E-050F9836E951}"/>
              </a:ext>
            </a:extLst>
          </p:cNvPr>
          <p:cNvSpPr>
            <a:spLocks noGrp="1"/>
          </p:cNvSpPr>
          <p:nvPr>
            <p:ph type="ftr" sz="quarter" idx="11"/>
          </p:nvPr>
        </p:nvSpPr>
        <p:spPr/>
        <p:txBody>
          <a:bodyPr/>
          <a:lstStyle/>
          <a:p>
            <a:pPr defTabSz="914400" fontAlgn="base">
              <a:spcBef>
                <a:spcPct val="0"/>
              </a:spcBef>
              <a:spcAft>
                <a:spcPct val="0"/>
              </a:spcAft>
              <a:defRPr/>
            </a:pPr>
            <a:r>
              <a:rPr lang="en-US" dirty="0">
                <a:solidFill>
                  <a:prstClr val="black"/>
                </a:solidFill>
                <a:latin typeface="Calibri" pitchFamily="34" charset="0"/>
                <a:cs typeface="Arial" charset="0"/>
              </a:rPr>
              <a:t>“Medically Ready Force...Ready Medical Force”</a:t>
            </a:r>
          </a:p>
        </p:txBody>
      </p:sp>
      <p:sp>
        <p:nvSpPr>
          <p:cNvPr id="6147" name="Slide Number Placeholder 4">
            <a:extLst>
              <a:ext uri="{FF2B5EF4-FFF2-40B4-BE49-F238E27FC236}">
                <a16:creationId xmlns:a16="http://schemas.microsoft.com/office/drawing/2014/main" xmlns="" id="{BE41532A-50DC-4CDD-9B07-60192DE503A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a:spcBef>
                <a:spcPct val="0"/>
              </a:spcBef>
              <a:buNone/>
              <a:defRPr/>
            </a:pPr>
            <a:fld id="{A7C3E3F7-2007-49F1-85B8-41E3444920B0}" type="slidenum">
              <a:rPr lang="en-US" altLang="en-US" sz="1400">
                <a:solidFill>
                  <a:srgbClr val="898989"/>
                </a:solidFill>
              </a:rPr>
              <a:pPr>
                <a:spcBef>
                  <a:spcPct val="0"/>
                </a:spcBef>
                <a:buNone/>
                <a:defRPr/>
              </a:pPr>
              <a:t>5</a:t>
            </a:fld>
            <a:endParaRPr lang="en-US" altLang="en-US" sz="1400" dirty="0">
              <a:solidFill>
                <a:srgbClr val="898989"/>
              </a:solidFill>
            </a:endParaRPr>
          </a:p>
        </p:txBody>
      </p:sp>
    </p:spTree>
    <p:extLst>
      <p:ext uri="{BB962C8B-B14F-4D97-AF65-F5344CB8AC3E}">
        <p14:creationId xmlns:p14="http://schemas.microsoft.com/office/powerpoint/2010/main" val="2327231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775CF780-8D88-487F-BB05-682C1D9F2509}"/>
              </a:ext>
            </a:extLst>
          </p:cNvPr>
          <p:cNvSpPr>
            <a:spLocks noGrp="1"/>
          </p:cNvSpPr>
          <p:nvPr>
            <p:ph type="title"/>
          </p:nvPr>
        </p:nvSpPr>
        <p:spPr>
          <a:xfrm>
            <a:off x="1732722" y="127000"/>
            <a:ext cx="6781800" cy="825500"/>
          </a:xfrm>
        </p:spPr>
        <p:txBody>
          <a:bodyPr/>
          <a:lstStyle/>
          <a:p>
            <a:r>
              <a:rPr lang="en-US" altLang="en-US" sz="2800" dirty="0">
                <a:solidFill>
                  <a:srgbClr val="C00000"/>
                </a:solidFill>
                <a:latin typeface="Calibri" pitchFamily="34" charset="0"/>
                <a:cs typeface="Arial" charset="0"/>
              </a:rPr>
              <a:t>J-9</a:t>
            </a:r>
            <a:r>
              <a:rPr lang="en-US" sz="2800" dirty="0"/>
              <a:t/>
            </a:r>
            <a:br>
              <a:rPr lang="en-US" sz="2800" dirty="0"/>
            </a:br>
            <a:r>
              <a:rPr lang="en-US" altLang="en-US" sz="2800" dirty="0"/>
              <a:t>Program Management Support</a:t>
            </a:r>
          </a:p>
        </p:txBody>
      </p:sp>
      <p:grpSp>
        <p:nvGrpSpPr>
          <p:cNvPr id="7" name="Group 6" descr="chevron 1 opportunity description, chevron 2 contract details, chevron 3 contract overview, chevron 2 is active" title="3 chevrons"/>
          <p:cNvGrpSpPr/>
          <p:nvPr/>
        </p:nvGrpSpPr>
        <p:grpSpPr>
          <a:xfrm>
            <a:off x="1732723" y="1225714"/>
            <a:ext cx="4611737" cy="660930"/>
            <a:chOff x="208722" y="1225714"/>
            <a:chExt cx="4611737" cy="660930"/>
          </a:xfrm>
        </p:grpSpPr>
        <p:sp>
          <p:nvSpPr>
            <p:cNvPr id="8" name="Freeform 7"/>
            <p:cNvSpPr/>
            <p:nvPr/>
          </p:nvSpPr>
          <p:spPr>
            <a:xfrm>
              <a:off x="208722" y="1228229"/>
              <a:ext cx="1646039" cy="658415"/>
            </a:xfrm>
            <a:custGeom>
              <a:avLst/>
              <a:gdLst>
                <a:gd name="connsiteX0" fmla="*/ 0 w 1646039"/>
                <a:gd name="connsiteY0" fmla="*/ 0 h 658415"/>
                <a:gd name="connsiteX1" fmla="*/ 1316832 w 1646039"/>
                <a:gd name="connsiteY1" fmla="*/ 0 h 658415"/>
                <a:gd name="connsiteX2" fmla="*/ 1646039 w 1646039"/>
                <a:gd name="connsiteY2" fmla="*/ 329208 h 658415"/>
                <a:gd name="connsiteX3" fmla="*/ 1316832 w 1646039"/>
                <a:gd name="connsiteY3" fmla="*/ 658415 h 658415"/>
                <a:gd name="connsiteX4" fmla="*/ 0 w 1646039"/>
                <a:gd name="connsiteY4" fmla="*/ 658415 h 658415"/>
                <a:gd name="connsiteX5" fmla="*/ 329208 w 1646039"/>
                <a:gd name="connsiteY5" fmla="*/ 329208 h 658415"/>
                <a:gd name="connsiteX6" fmla="*/ 0 w 1646039"/>
                <a:gd name="connsiteY6" fmla="*/ 0 h 65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6039" h="658415">
                  <a:moveTo>
                    <a:pt x="0" y="0"/>
                  </a:moveTo>
                  <a:lnTo>
                    <a:pt x="1316832" y="0"/>
                  </a:lnTo>
                  <a:lnTo>
                    <a:pt x="1646039" y="329208"/>
                  </a:lnTo>
                  <a:lnTo>
                    <a:pt x="1316832" y="658415"/>
                  </a:lnTo>
                  <a:lnTo>
                    <a:pt x="0" y="658415"/>
                  </a:lnTo>
                  <a:lnTo>
                    <a:pt x="329208" y="329208"/>
                  </a:lnTo>
                  <a:lnTo>
                    <a:pt x="0" y="0"/>
                  </a:lnTo>
                  <a:close/>
                </a:path>
              </a:pathLst>
            </a:custGeom>
            <a:solidFill>
              <a:schemeClr val="tx2">
                <a:lumMod val="40000"/>
                <a:lumOff val="60000"/>
              </a:schemeClr>
            </a:solidFill>
            <a:ln>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spcFirstLastPara="0" vert="horz" wrap="square" lIns="385215" tIns="18669" rIns="347876" bIns="18669" numCol="1" spcCol="1270" anchor="ctr" anchorCtr="0">
              <a:noAutofit/>
            </a:bodyPr>
            <a:lstStyle/>
            <a:p>
              <a:pPr algn="ctr" defTabSz="622300">
                <a:lnSpc>
                  <a:spcPct val="90000"/>
                </a:lnSpc>
                <a:spcBef>
                  <a:spcPct val="0"/>
                </a:spcBef>
                <a:spcAft>
                  <a:spcPct val="35000"/>
                </a:spcAft>
              </a:pPr>
              <a:r>
                <a:rPr lang="en-US" sz="1400" dirty="0">
                  <a:solidFill>
                    <a:schemeClr val="bg1"/>
                  </a:solidFill>
                </a:rPr>
                <a:t>Opportunity Description</a:t>
              </a:r>
            </a:p>
          </p:txBody>
        </p:sp>
        <p:sp>
          <p:nvSpPr>
            <p:cNvPr id="12" name="Freeform 11"/>
            <p:cNvSpPr/>
            <p:nvPr/>
          </p:nvSpPr>
          <p:spPr>
            <a:xfrm>
              <a:off x="1692984" y="1225714"/>
              <a:ext cx="1646039" cy="658415"/>
            </a:xfrm>
            <a:custGeom>
              <a:avLst/>
              <a:gdLst>
                <a:gd name="connsiteX0" fmla="*/ 0 w 1646039"/>
                <a:gd name="connsiteY0" fmla="*/ 0 h 658415"/>
                <a:gd name="connsiteX1" fmla="*/ 1316832 w 1646039"/>
                <a:gd name="connsiteY1" fmla="*/ 0 h 658415"/>
                <a:gd name="connsiteX2" fmla="*/ 1646039 w 1646039"/>
                <a:gd name="connsiteY2" fmla="*/ 329208 h 658415"/>
                <a:gd name="connsiteX3" fmla="*/ 1316832 w 1646039"/>
                <a:gd name="connsiteY3" fmla="*/ 658415 h 658415"/>
                <a:gd name="connsiteX4" fmla="*/ 0 w 1646039"/>
                <a:gd name="connsiteY4" fmla="*/ 658415 h 658415"/>
                <a:gd name="connsiteX5" fmla="*/ 329208 w 1646039"/>
                <a:gd name="connsiteY5" fmla="*/ 329208 h 658415"/>
                <a:gd name="connsiteX6" fmla="*/ 0 w 1646039"/>
                <a:gd name="connsiteY6" fmla="*/ 0 h 65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6039" h="658415">
                  <a:moveTo>
                    <a:pt x="0" y="0"/>
                  </a:moveTo>
                  <a:lnTo>
                    <a:pt x="1316832" y="0"/>
                  </a:lnTo>
                  <a:lnTo>
                    <a:pt x="1646039" y="329208"/>
                  </a:lnTo>
                  <a:lnTo>
                    <a:pt x="1316832" y="658415"/>
                  </a:lnTo>
                  <a:lnTo>
                    <a:pt x="0" y="658415"/>
                  </a:lnTo>
                  <a:lnTo>
                    <a:pt x="329208" y="329208"/>
                  </a:lnTo>
                  <a:lnTo>
                    <a:pt x="0" y="0"/>
                  </a:lnTo>
                  <a:close/>
                </a:path>
              </a:pathLst>
            </a:custGeom>
            <a:solidFill>
              <a:schemeClr val="bg1"/>
            </a:solidFill>
            <a:ln>
              <a:solidFill>
                <a:schemeClr val="tx2">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85215" tIns="18669" rIns="347876" bIns="18669" numCol="1" spcCol="1270" anchor="ctr" anchorCtr="0">
              <a:noAutofit/>
            </a:bodyPr>
            <a:lstStyle/>
            <a:p>
              <a:pPr algn="ctr" defTabSz="622300">
                <a:lnSpc>
                  <a:spcPct val="90000"/>
                </a:lnSpc>
                <a:spcBef>
                  <a:spcPct val="0"/>
                </a:spcBef>
                <a:spcAft>
                  <a:spcPct val="35000"/>
                </a:spcAft>
              </a:pPr>
              <a:r>
                <a:rPr lang="en-US" sz="1400" dirty="0">
                  <a:solidFill>
                    <a:schemeClr val="tx1"/>
                  </a:solidFill>
                </a:rPr>
                <a:t>Contract Details</a:t>
              </a:r>
            </a:p>
          </p:txBody>
        </p:sp>
        <p:sp>
          <p:nvSpPr>
            <p:cNvPr id="13" name="Freeform 12"/>
            <p:cNvSpPr/>
            <p:nvPr/>
          </p:nvSpPr>
          <p:spPr>
            <a:xfrm>
              <a:off x="3174420" y="1225714"/>
              <a:ext cx="1646039" cy="658415"/>
            </a:xfrm>
            <a:custGeom>
              <a:avLst/>
              <a:gdLst>
                <a:gd name="connsiteX0" fmla="*/ 0 w 1646039"/>
                <a:gd name="connsiteY0" fmla="*/ 0 h 658415"/>
                <a:gd name="connsiteX1" fmla="*/ 1316832 w 1646039"/>
                <a:gd name="connsiteY1" fmla="*/ 0 h 658415"/>
                <a:gd name="connsiteX2" fmla="*/ 1646039 w 1646039"/>
                <a:gd name="connsiteY2" fmla="*/ 329208 h 658415"/>
                <a:gd name="connsiteX3" fmla="*/ 1316832 w 1646039"/>
                <a:gd name="connsiteY3" fmla="*/ 658415 h 658415"/>
                <a:gd name="connsiteX4" fmla="*/ 0 w 1646039"/>
                <a:gd name="connsiteY4" fmla="*/ 658415 h 658415"/>
                <a:gd name="connsiteX5" fmla="*/ 329208 w 1646039"/>
                <a:gd name="connsiteY5" fmla="*/ 329208 h 658415"/>
                <a:gd name="connsiteX6" fmla="*/ 0 w 1646039"/>
                <a:gd name="connsiteY6" fmla="*/ 0 h 65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6039" h="658415">
                  <a:moveTo>
                    <a:pt x="0" y="0"/>
                  </a:moveTo>
                  <a:lnTo>
                    <a:pt x="1316832" y="0"/>
                  </a:lnTo>
                  <a:lnTo>
                    <a:pt x="1646039" y="329208"/>
                  </a:lnTo>
                  <a:lnTo>
                    <a:pt x="1316832" y="658415"/>
                  </a:lnTo>
                  <a:lnTo>
                    <a:pt x="0" y="658415"/>
                  </a:lnTo>
                  <a:lnTo>
                    <a:pt x="329208" y="329208"/>
                  </a:lnTo>
                  <a:lnTo>
                    <a:pt x="0" y="0"/>
                  </a:lnTo>
                  <a:close/>
                </a:path>
              </a:pathLst>
            </a:custGeom>
            <a:solidFill>
              <a:schemeClr val="accent1">
                <a:lumMod val="75000"/>
              </a:schemeClr>
            </a:solidFill>
            <a:ln>
              <a:solidFill>
                <a:schemeClr val="accent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85215" tIns="18669" rIns="347876" bIns="18669" numCol="1" spcCol="1270" anchor="ctr" anchorCtr="0">
              <a:noAutofit/>
            </a:bodyPr>
            <a:lstStyle/>
            <a:p>
              <a:pPr algn="ctr" defTabSz="622300">
                <a:lnSpc>
                  <a:spcPct val="90000"/>
                </a:lnSpc>
                <a:spcBef>
                  <a:spcPct val="0"/>
                </a:spcBef>
                <a:spcAft>
                  <a:spcPct val="35000"/>
                </a:spcAft>
              </a:pPr>
              <a:r>
                <a:rPr lang="en-US" sz="1400" dirty="0">
                  <a:solidFill>
                    <a:schemeClr val="bg1"/>
                  </a:solidFill>
                </a:rPr>
                <a:t>Contracting Overview</a:t>
              </a:r>
            </a:p>
          </p:txBody>
        </p:sp>
      </p:grpSp>
      <p:graphicFrame>
        <p:nvGraphicFramePr>
          <p:cNvPr id="11" name="Table 10" descr="Contracting Office: USAMRAA. Contract Vehicle: OASIS - Small business. Contract Type: FFP. Total Contract duration: Base plus 4 option years. NAICS/PSC: 541611.  Contract Value Range: $20-25 million. Small business set aside: Yes. Contract Start date: December 2018." title="Contrating Overview">
            <a:extLst>
              <a:ext uri="{FF2B5EF4-FFF2-40B4-BE49-F238E27FC236}">
                <a16:creationId xmlns:a16="http://schemas.microsoft.com/office/drawing/2014/main" xmlns="" id="{8934A09F-8B73-42B8-8B27-77A904518FF2}"/>
              </a:ext>
            </a:extLst>
          </p:cNvPr>
          <p:cNvGraphicFramePr>
            <a:graphicFrameLocks noGrp="1"/>
          </p:cNvGraphicFramePr>
          <p:nvPr>
            <p:extLst>
              <p:ext uri="{D42A27DB-BD31-4B8C-83A1-F6EECF244321}">
                <p14:modId xmlns:p14="http://schemas.microsoft.com/office/powerpoint/2010/main" val="1509282278"/>
              </p:ext>
            </p:extLst>
          </p:nvPr>
        </p:nvGraphicFramePr>
        <p:xfrm>
          <a:off x="1951642" y="2081880"/>
          <a:ext cx="8288716" cy="4014120"/>
        </p:xfrm>
        <a:graphic>
          <a:graphicData uri="http://schemas.openxmlformats.org/drawingml/2006/table">
            <a:tbl>
              <a:tblPr firstRow="1" bandRow="1">
                <a:tableStyleId>{5C22544A-7EE6-4342-B048-85BDC9FD1C3A}</a:tableStyleId>
              </a:tblPr>
              <a:tblGrid>
                <a:gridCol w="2649916">
                  <a:extLst>
                    <a:ext uri="{9D8B030D-6E8A-4147-A177-3AD203B41FA5}">
                      <a16:colId xmlns:a16="http://schemas.microsoft.com/office/drawing/2014/main" xmlns="" val="1653692263"/>
                    </a:ext>
                  </a:extLst>
                </a:gridCol>
                <a:gridCol w="5638800">
                  <a:extLst>
                    <a:ext uri="{9D8B030D-6E8A-4147-A177-3AD203B41FA5}">
                      <a16:colId xmlns:a16="http://schemas.microsoft.com/office/drawing/2014/main" xmlns="" val="3920525297"/>
                    </a:ext>
                  </a:extLst>
                </a:gridCol>
              </a:tblGrid>
              <a:tr h="306803">
                <a:tc>
                  <a:txBody>
                    <a:bodyPr/>
                    <a:lstStyle/>
                    <a:p>
                      <a:pPr algn="ctr"/>
                      <a:r>
                        <a:rPr lang="en-US" sz="2000" dirty="0"/>
                        <a:t>Specifications </a:t>
                      </a:r>
                    </a:p>
                  </a:txBody>
                  <a:tcPr marT="45711" marB="45711" anchor="ctr"/>
                </a:tc>
                <a:tc>
                  <a:txBody>
                    <a:bodyPr/>
                    <a:lstStyle/>
                    <a:p>
                      <a:pPr algn="ctr"/>
                      <a:r>
                        <a:rPr lang="en-US" sz="2000" dirty="0"/>
                        <a:t>Summary</a:t>
                      </a:r>
                    </a:p>
                  </a:txBody>
                  <a:tcPr marT="45711" marB="45711" anchor="ctr"/>
                </a:tc>
                <a:extLst>
                  <a:ext uri="{0D108BD9-81ED-4DB2-BD59-A6C34878D82A}">
                    <a16:rowId xmlns:a16="http://schemas.microsoft.com/office/drawing/2014/main" xmlns="" val="3869799284"/>
                  </a:ext>
                </a:extLst>
              </a:tr>
              <a:tr h="416694">
                <a:tc>
                  <a:txBody>
                    <a:bodyPr/>
                    <a:lstStyle/>
                    <a:p>
                      <a:pPr algn="l"/>
                      <a:r>
                        <a:rPr lang="en-US" sz="2000" dirty="0"/>
                        <a:t>Contracting Office</a:t>
                      </a:r>
                    </a:p>
                  </a:txBody>
                  <a:tcPr marT="45729" marB="45729" anchor="ctr"/>
                </a:tc>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000" dirty="0"/>
                        <a:t>USAMRAA</a:t>
                      </a:r>
                    </a:p>
                  </a:txBody>
                  <a:tcPr marT="45711" marB="45711"/>
                </a:tc>
                <a:extLst>
                  <a:ext uri="{0D108BD9-81ED-4DB2-BD59-A6C34878D82A}">
                    <a16:rowId xmlns:a16="http://schemas.microsoft.com/office/drawing/2014/main" xmlns="" val="3708323578"/>
                  </a:ext>
                </a:extLst>
              </a:tr>
              <a:tr h="416694">
                <a:tc>
                  <a:txBody>
                    <a:bodyPr/>
                    <a:lstStyle/>
                    <a:p>
                      <a:pPr algn="l"/>
                      <a:r>
                        <a:rPr lang="en-US" sz="2000" dirty="0"/>
                        <a:t>Contract Vehicle</a:t>
                      </a:r>
                    </a:p>
                  </a:txBody>
                  <a:tcPr marT="45729" marB="45729" anchor="ctr"/>
                </a:tc>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000" dirty="0"/>
                        <a:t>OASIS – Small Business</a:t>
                      </a:r>
                    </a:p>
                  </a:txBody>
                  <a:tcPr marT="45711" marB="45711"/>
                </a:tc>
                <a:extLst>
                  <a:ext uri="{0D108BD9-81ED-4DB2-BD59-A6C34878D82A}">
                    <a16:rowId xmlns:a16="http://schemas.microsoft.com/office/drawing/2014/main" xmlns="" val="2178061744"/>
                  </a:ext>
                </a:extLst>
              </a:tr>
              <a:tr h="416694">
                <a:tc>
                  <a:txBody>
                    <a:bodyPr/>
                    <a:lstStyle/>
                    <a:p>
                      <a:pPr algn="l"/>
                      <a:r>
                        <a:rPr lang="en-US" sz="2000" dirty="0"/>
                        <a:t>Contract Type</a:t>
                      </a:r>
                    </a:p>
                  </a:txBody>
                  <a:tcPr marT="45729" marB="45729" anchor="ctr"/>
                </a:tc>
                <a:tc>
                  <a:txBody>
                    <a:bodyPr/>
                    <a:lstStyle/>
                    <a:p>
                      <a:pPr marL="342900" indent="-342900">
                        <a:buFont typeface="Arial" panose="020B0604020202020204" pitchFamily="34" charset="0"/>
                        <a:buChar char="•"/>
                      </a:pPr>
                      <a:r>
                        <a:rPr lang="en-US" sz="2000" dirty="0"/>
                        <a:t>FFP</a:t>
                      </a:r>
                    </a:p>
                  </a:txBody>
                  <a:tcPr marT="45711" marB="45711"/>
                </a:tc>
                <a:extLst>
                  <a:ext uri="{0D108BD9-81ED-4DB2-BD59-A6C34878D82A}">
                    <a16:rowId xmlns:a16="http://schemas.microsoft.com/office/drawing/2014/main" xmlns="" val="3964747357"/>
                  </a:ext>
                </a:extLst>
              </a:tr>
              <a:tr h="416694">
                <a:tc>
                  <a:txBody>
                    <a:bodyPr/>
                    <a:lstStyle/>
                    <a:p>
                      <a:pPr algn="l"/>
                      <a:r>
                        <a:rPr lang="en-US" sz="2000" dirty="0"/>
                        <a:t>Total Contract Duration</a:t>
                      </a:r>
                    </a:p>
                  </a:txBody>
                  <a:tcPr anchor="ctr"/>
                </a:tc>
                <a:tc>
                  <a:txBody>
                    <a:bodyPr/>
                    <a:lstStyle/>
                    <a:p>
                      <a:pPr marL="342900" indent="-342900">
                        <a:buFont typeface="Arial" panose="020B0604020202020204" pitchFamily="34" charset="0"/>
                        <a:buChar char="•"/>
                      </a:pPr>
                      <a:r>
                        <a:rPr lang="en-US" sz="2000" dirty="0"/>
                        <a:t>Base + 4 option years</a:t>
                      </a:r>
                    </a:p>
                  </a:txBody>
                  <a:tcPr marT="45711" marB="45711"/>
                </a:tc>
                <a:extLst>
                  <a:ext uri="{0D108BD9-81ED-4DB2-BD59-A6C34878D82A}">
                    <a16:rowId xmlns:a16="http://schemas.microsoft.com/office/drawing/2014/main" xmlns="" val="3071098465"/>
                  </a:ext>
                </a:extLst>
              </a:tr>
              <a:tr h="416694">
                <a:tc>
                  <a:txBody>
                    <a:bodyPr/>
                    <a:lstStyle/>
                    <a:p>
                      <a:pPr algn="l"/>
                      <a:r>
                        <a:rPr lang="en-US" sz="2000" dirty="0"/>
                        <a:t>NAICS / PSC</a:t>
                      </a:r>
                    </a:p>
                  </a:txBody>
                  <a:tcPr anchor="ctr"/>
                </a:tc>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000" dirty="0"/>
                        <a:t>541611</a:t>
                      </a:r>
                    </a:p>
                  </a:txBody>
                  <a:tcPr marT="45711" marB="45711"/>
                </a:tc>
                <a:extLst>
                  <a:ext uri="{0D108BD9-81ED-4DB2-BD59-A6C34878D82A}">
                    <a16:rowId xmlns:a16="http://schemas.microsoft.com/office/drawing/2014/main" xmlns="" val="4121109383"/>
                  </a:ext>
                </a:extLst>
              </a:tr>
              <a:tr h="416694">
                <a:tc>
                  <a:txBody>
                    <a:bodyPr/>
                    <a:lstStyle/>
                    <a:p>
                      <a:pPr algn="l"/>
                      <a:r>
                        <a:rPr lang="en-US" sz="2000" dirty="0"/>
                        <a:t>Contract Value Range</a:t>
                      </a:r>
                    </a:p>
                  </a:txBody>
                  <a:tcPr anchor="ctr"/>
                </a:tc>
                <a:tc>
                  <a:txBody>
                    <a:bodyPr/>
                    <a:lstStyle/>
                    <a:p>
                      <a:pPr marL="342900" indent="-342900">
                        <a:buFont typeface="Arial" panose="020B0604020202020204" pitchFamily="34" charset="0"/>
                        <a:buChar char="•"/>
                      </a:pPr>
                      <a:r>
                        <a:rPr lang="en-US" sz="2000" dirty="0"/>
                        <a:t>$</a:t>
                      </a:r>
                      <a:r>
                        <a:rPr lang="en-US" altLang="en-US" sz="2000" dirty="0"/>
                        <a:t>20</a:t>
                      </a:r>
                      <a:r>
                        <a:rPr lang="en-US" altLang="en-US" sz="2000" baseline="0" dirty="0"/>
                        <a:t> - 25M </a:t>
                      </a:r>
                      <a:r>
                        <a:rPr lang="en-US" altLang="en-US" sz="2000" dirty="0"/>
                        <a:t> </a:t>
                      </a:r>
                      <a:endParaRPr lang="en-US" sz="2000" dirty="0"/>
                    </a:p>
                  </a:txBody>
                  <a:tcPr marT="45711" marB="45711"/>
                </a:tc>
                <a:extLst>
                  <a:ext uri="{0D108BD9-81ED-4DB2-BD59-A6C34878D82A}">
                    <a16:rowId xmlns:a16="http://schemas.microsoft.com/office/drawing/2014/main" xmlns="" val="364731708"/>
                  </a:ext>
                </a:extLst>
              </a:tr>
              <a:tr h="542831">
                <a:tc>
                  <a:txBody>
                    <a:bodyPr/>
                    <a:lstStyle/>
                    <a:p>
                      <a:pPr algn="l"/>
                      <a:r>
                        <a:rPr lang="en-US" sz="2000" dirty="0"/>
                        <a:t>Small Business Set Aside (Y/N)</a:t>
                      </a:r>
                    </a:p>
                  </a:txBody>
                  <a:tcPr anchor="ctr"/>
                </a:tc>
                <a:tc>
                  <a:txBody>
                    <a:bodyPr/>
                    <a:lstStyle/>
                    <a:p>
                      <a:pPr marL="342900" indent="-342900">
                        <a:buFont typeface="Arial" panose="020B0604020202020204" pitchFamily="34" charset="0"/>
                        <a:buChar char="•"/>
                      </a:pPr>
                      <a:r>
                        <a:rPr lang="en-US" sz="2000" dirty="0"/>
                        <a:t>Yes</a:t>
                      </a:r>
                    </a:p>
                  </a:txBody>
                  <a:tcPr marT="45711" marB="45711"/>
                </a:tc>
                <a:extLst>
                  <a:ext uri="{0D108BD9-81ED-4DB2-BD59-A6C34878D82A}">
                    <a16:rowId xmlns:a16="http://schemas.microsoft.com/office/drawing/2014/main" xmlns="" val="3384750879"/>
                  </a:ext>
                </a:extLst>
              </a:tr>
              <a:tr h="416694">
                <a:tc>
                  <a:txBody>
                    <a:bodyPr/>
                    <a:lstStyle/>
                    <a:p>
                      <a:pPr algn="l"/>
                      <a:r>
                        <a:rPr lang="en-US" sz="2000" dirty="0"/>
                        <a:t>Contract Start Date</a:t>
                      </a:r>
                    </a:p>
                  </a:txBody>
                  <a:tcPr anchor="ctr"/>
                </a:tc>
                <a:tc>
                  <a:txBody>
                    <a:bodyPr/>
                    <a:lstStyle/>
                    <a:p>
                      <a:pPr marL="342900" indent="-342900">
                        <a:buFont typeface="Arial" panose="020B0604020202020204" pitchFamily="34" charset="0"/>
                        <a:buChar char="•"/>
                      </a:pPr>
                      <a:r>
                        <a:rPr lang="en-US" sz="2000" baseline="0" dirty="0"/>
                        <a:t>12 </a:t>
                      </a:r>
                      <a:r>
                        <a:rPr lang="en-US" sz="2000" dirty="0"/>
                        <a:t>2018</a:t>
                      </a:r>
                    </a:p>
                  </a:txBody>
                  <a:tcPr marT="45711" marB="45711"/>
                </a:tc>
                <a:extLst>
                  <a:ext uri="{0D108BD9-81ED-4DB2-BD59-A6C34878D82A}">
                    <a16:rowId xmlns:a16="http://schemas.microsoft.com/office/drawing/2014/main" xmlns="" val="2878606236"/>
                  </a:ext>
                </a:extLst>
              </a:tr>
            </a:tbl>
          </a:graphicData>
        </a:graphic>
      </p:graphicFrame>
      <p:sp>
        <p:nvSpPr>
          <p:cNvPr id="4" name="Footer Placeholder 3">
            <a:extLst>
              <a:ext uri="{FF2B5EF4-FFF2-40B4-BE49-F238E27FC236}">
                <a16:creationId xmlns:a16="http://schemas.microsoft.com/office/drawing/2014/main" xmlns="" id="{45CCBA4E-15C0-4BAE-A010-2739DD12F843}"/>
              </a:ext>
            </a:extLst>
          </p:cNvPr>
          <p:cNvSpPr>
            <a:spLocks noGrp="1"/>
          </p:cNvSpPr>
          <p:nvPr>
            <p:ph type="ftr" sz="quarter" idx="11"/>
          </p:nvPr>
        </p:nvSpPr>
        <p:spPr/>
        <p:txBody>
          <a:bodyPr/>
          <a:lstStyle/>
          <a:p>
            <a:pPr defTabSz="914400" fontAlgn="base">
              <a:spcBef>
                <a:spcPct val="0"/>
              </a:spcBef>
              <a:spcAft>
                <a:spcPct val="0"/>
              </a:spcAft>
              <a:defRPr/>
            </a:pPr>
            <a:r>
              <a:rPr lang="en-US" dirty="0">
                <a:solidFill>
                  <a:prstClr val="black"/>
                </a:solidFill>
                <a:latin typeface="Calibri" pitchFamily="34" charset="0"/>
                <a:cs typeface="Arial" charset="0"/>
              </a:rPr>
              <a:t>“Medically Ready Force...Ready Medical Force”</a:t>
            </a:r>
          </a:p>
        </p:txBody>
      </p:sp>
      <p:sp>
        <p:nvSpPr>
          <p:cNvPr id="7171" name="Slide Number Placeholder 4">
            <a:extLst>
              <a:ext uri="{FF2B5EF4-FFF2-40B4-BE49-F238E27FC236}">
                <a16:creationId xmlns:a16="http://schemas.microsoft.com/office/drawing/2014/main" xmlns="" id="{3B7655CC-5176-43DC-91EE-0B061F0C4EF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a:spcBef>
                <a:spcPct val="0"/>
              </a:spcBef>
              <a:buNone/>
              <a:defRPr/>
            </a:pPr>
            <a:fld id="{59F860EF-CD2E-4E00-B090-71BE686E5C24}" type="slidenum">
              <a:rPr lang="en-US" altLang="en-US" sz="1400">
                <a:solidFill>
                  <a:srgbClr val="898989"/>
                </a:solidFill>
              </a:rPr>
              <a:pPr>
                <a:spcBef>
                  <a:spcPct val="0"/>
                </a:spcBef>
                <a:buNone/>
                <a:defRPr/>
              </a:pPr>
              <a:t>6</a:t>
            </a:fld>
            <a:endParaRPr lang="en-US" altLang="en-US" sz="1400" dirty="0">
              <a:solidFill>
                <a:srgbClr val="898989"/>
              </a:solidFill>
            </a:endParaRPr>
          </a:p>
        </p:txBody>
      </p:sp>
    </p:spTree>
    <p:extLst>
      <p:ext uri="{BB962C8B-B14F-4D97-AF65-F5344CB8AC3E}">
        <p14:creationId xmlns:p14="http://schemas.microsoft.com/office/powerpoint/2010/main" val="2213407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775CF780-8D88-487F-BB05-682C1D9F2509}"/>
              </a:ext>
            </a:extLst>
          </p:cNvPr>
          <p:cNvSpPr>
            <a:spLocks noGrp="1"/>
          </p:cNvSpPr>
          <p:nvPr>
            <p:ph type="title"/>
          </p:nvPr>
        </p:nvSpPr>
        <p:spPr>
          <a:xfrm>
            <a:off x="1732722" y="127000"/>
            <a:ext cx="6781800" cy="825500"/>
          </a:xfrm>
        </p:spPr>
        <p:txBody>
          <a:bodyPr/>
          <a:lstStyle/>
          <a:p>
            <a:r>
              <a:rPr lang="en-US" altLang="en-US" sz="2800" dirty="0">
                <a:solidFill>
                  <a:srgbClr val="C00000"/>
                </a:solidFill>
                <a:latin typeface="Calibri" pitchFamily="34" charset="0"/>
                <a:cs typeface="Arial" charset="0"/>
              </a:rPr>
              <a:t>J-9</a:t>
            </a:r>
            <a:r>
              <a:rPr lang="en-US" sz="2800" dirty="0"/>
              <a:t/>
            </a:r>
            <a:br>
              <a:rPr lang="en-US" sz="2800" dirty="0"/>
            </a:br>
            <a:r>
              <a:rPr lang="en-US" altLang="en-US" sz="2800" dirty="0"/>
              <a:t>Program Management Support</a:t>
            </a:r>
          </a:p>
        </p:txBody>
      </p:sp>
      <p:grpSp>
        <p:nvGrpSpPr>
          <p:cNvPr id="2" name="Group 1" descr="chevron 1 opportunity description, chevron 2 contract details, chevron 3 contract overview, chevron 3 is active" title="3 chevrons"/>
          <p:cNvGrpSpPr/>
          <p:nvPr/>
        </p:nvGrpSpPr>
        <p:grpSpPr>
          <a:xfrm>
            <a:off x="1732723" y="1225714"/>
            <a:ext cx="4611737" cy="660930"/>
            <a:chOff x="208722" y="1225714"/>
            <a:chExt cx="4611737" cy="660930"/>
          </a:xfrm>
        </p:grpSpPr>
        <p:sp>
          <p:nvSpPr>
            <p:cNvPr id="3" name="Freeform 2"/>
            <p:cNvSpPr/>
            <p:nvPr/>
          </p:nvSpPr>
          <p:spPr>
            <a:xfrm>
              <a:off x="208722" y="1228229"/>
              <a:ext cx="1646039" cy="658415"/>
            </a:xfrm>
            <a:custGeom>
              <a:avLst/>
              <a:gdLst>
                <a:gd name="connsiteX0" fmla="*/ 0 w 1646039"/>
                <a:gd name="connsiteY0" fmla="*/ 0 h 658415"/>
                <a:gd name="connsiteX1" fmla="*/ 1316832 w 1646039"/>
                <a:gd name="connsiteY1" fmla="*/ 0 h 658415"/>
                <a:gd name="connsiteX2" fmla="*/ 1646039 w 1646039"/>
                <a:gd name="connsiteY2" fmla="*/ 329208 h 658415"/>
                <a:gd name="connsiteX3" fmla="*/ 1316832 w 1646039"/>
                <a:gd name="connsiteY3" fmla="*/ 658415 h 658415"/>
                <a:gd name="connsiteX4" fmla="*/ 0 w 1646039"/>
                <a:gd name="connsiteY4" fmla="*/ 658415 h 658415"/>
                <a:gd name="connsiteX5" fmla="*/ 329208 w 1646039"/>
                <a:gd name="connsiteY5" fmla="*/ 329208 h 658415"/>
                <a:gd name="connsiteX6" fmla="*/ 0 w 1646039"/>
                <a:gd name="connsiteY6" fmla="*/ 0 h 65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6039" h="658415">
                  <a:moveTo>
                    <a:pt x="0" y="0"/>
                  </a:moveTo>
                  <a:lnTo>
                    <a:pt x="1316832" y="0"/>
                  </a:lnTo>
                  <a:lnTo>
                    <a:pt x="1646039" y="329208"/>
                  </a:lnTo>
                  <a:lnTo>
                    <a:pt x="1316832" y="658415"/>
                  </a:lnTo>
                  <a:lnTo>
                    <a:pt x="0" y="658415"/>
                  </a:lnTo>
                  <a:lnTo>
                    <a:pt x="329208" y="329208"/>
                  </a:lnTo>
                  <a:lnTo>
                    <a:pt x="0" y="0"/>
                  </a:lnTo>
                  <a:close/>
                </a:path>
              </a:pathLst>
            </a:custGeom>
            <a:solidFill>
              <a:schemeClr val="tx2">
                <a:lumMod val="40000"/>
                <a:lumOff val="60000"/>
              </a:schemeClr>
            </a:solidFill>
            <a:ln>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spcFirstLastPara="0" vert="horz" wrap="square" lIns="385215" tIns="18669" rIns="347876" bIns="18669" numCol="1" spcCol="1270" anchor="ctr" anchorCtr="0">
              <a:noAutofit/>
            </a:bodyPr>
            <a:lstStyle/>
            <a:p>
              <a:pPr algn="ctr" defTabSz="622300">
                <a:lnSpc>
                  <a:spcPct val="90000"/>
                </a:lnSpc>
                <a:spcBef>
                  <a:spcPct val="0"/>
                </a:spcBef>
                <a:spcAft>
                  <a:spcPct val="35000"/>
                </a:spcAft>
              </a:pPr>
              <a:r>
                <a:rPr lang="en-US" sz="1400" dirty="0">
                  <a:solidFill>
                    <a:schemeClr val="bg1"/>
                  </a:solidFill>
                </a:rPr>
                <a:t>Opportunity Description</a:t>
              </a:r>
            </a:p>
          </p:txBody>
        </p:sp>
        <p:sp>
          <p:nvSpPr>
            <p:cNvPr id="5" name="Freeform 4"/>
            <p:cNvSpPr/>
            <p:nvPr/>
          </p:nvSpPr>
          <p:spPr>
            <a:xfrm>
              <a:off x="1692984" y="1225714"/>
              <a:ext cx="1646039" cy="658415"/>
            </a:xfrm>
            <a:custGeom>
              <a:avLst/>
              <a:gdLst>
                <a:gd name="connsiteX0" fmla="*/ 0 w 1646039"/>
                <a:gd name="connsiteY0" fmla="*/ 0 h 658415"/>
                <a:gd name="connsiteX1" fmla="*/ 1316832 w 1646039"/>
                <a:gd name="connsiteY1" fmla="*/ 0 h 658415"/>
                <a:gd name="connsiteX2" fmla="*/ 1646039 w 1646039"/>
                <a:gd name="connsiteY2" fmla="*/ 329208 h 658415"/>
                <a:gd name="connsiteX3" fmla="*/ 1316832 w 1646039"/>
                <a:gd name="connsiteY3" fmla="*/ 658415 h 658415"/>
                <a:gd name="connsiteX4" fmla="*/ 0 w 1646039"/>
                <a:gd name="connsiteY4" fmla="*/ 658415 h 658415"/>
                <a:gd name="connsiteX5" fmla="*/ 329208 w 1646039"/>
                <a:gd name="connsiteY5" fmla="*/ 329208 h 658415"/>
                <a:gd name="connsiteX6" fmla="*/ 0 w 1646039"/>
                <a:gd name="connsiteY6" fmla="*/ 0 h 65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6039" h="658415">
                  <a:moveTo>
                    <a:pt x="0" y="0"/>
                  </a:moveTo>
                  <a:lnTo>
                    <a:pt x="1316832" y="0"/>
                  </a:lnTo>
                  <a:lnTo>
                    <a:pt x="1646039" y="329208"/>
                  </a:lnTo>
                  <a:lnTo>
                    <a:pt x="1316832" y="658415"/>
                  </a:lnTo>
                  <a:lnTo>
                    <a:pt x="0" y="658415"/>
                  </a:lnTo>
                  <a:lnTo>
                    <a:pt x="329208" y="329208"/>
                  </a:lnTo>
                  <a:lnTo>
                    <a:pt x="0" y="0"/>
                  </a:lnTo>
                  <a:close/>
                </a:path>
              </a:pathLst>
            </a:custGeom>
            <a:solidFill>
              <a:schemeClr val="tx2">
                <a:lumMod val="60000"/>
                <a:lumOff val="40000"/>
              </a:schemeClr>
            </a:solidFill>
            <a:ln>
              <a:solidFill>
                <a:schemeClr val="tx2">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85215" tIns="18669" rIns="347876" bIns="18669" numCol="1" spcCol="1270" anchor="ctr" anchorCtr="0">
              <a:noAutofit/>
            </a:bodyPr>
            <a:lstStyle/>
            <a:p>
              <a:pPr algn="ctr" defTabSz="622300">
                <a:lnSpc>
                  <a:spcPct val="90000"/>
                </a:lnSpc>
                <a:spcBef>
                  <a:spcPct val="0"/>
                </a:spcBef>
                <a:spcAft>
                  <a:spcPct val="35000"/>
                </a:spcAft>
              </a:pPr>
              <a:r>
                <a:rPr lang="en-US" sz="1400" dirty="0">
                  <a:solidFill>
                    <a:schemeClr val="bg1"/>
                  </a:solidFill>
                </a:rPr>
                <a:t>Contract Details</a:t>
              </a:r>
            </a:p>
          </p:txBody>
        </p:sp>
        <p:sp>
          <p:nvSpPr>
            <p:cNvPr id="6" name="Freeform 5"/>
            <p:cNvSpPr/>
            <p:nvPr/>
          </p:nvSpPr>
          <p:spPr>
            <a:xfrm>
              <a:off x="3174420" y="1225714"/>
              <a:ext cx="1646039" cy="658415"/>
            </a:xfrm>
            <a:custGeom>
              <a:avLst/>
              <a:gdLst>
                <a:gd name="connsiteX0" fmla="*/ 0 w 1646039"/>
                <a:gd name="connsiteY0" fmla="*/ 0 h 658415"/>
                <a:gd name="connsiteX1" fmla="*/ 1316832 w 1646039"/>
                <a:gd name="connsiteY1" fmla="*/ 0 h 658415"/>
                <a:gd name="connsiteX2" fmla="*/ 1646039 w 1646039"/>
                <a:gd name="connsiteY2" fmla="*/ 329208 h 658415"/>
                <a:gd name="connsiteX3" fmla="*/ 1316832 w 1646039"/>
                <a:gd name="connsiteY3" fmla="*/ 658415 h 658415"/>
                <a:gd name="connsiteX4" fmla="*/ 0 w 1646039"/>
                <a:gd name="connsiteY4" fmla="*/ 658415 h 658415"/>
                <a:gd name="connsiteX5" fmla="*/ 329208 w 1646039"/>
                <a:gd name="connsiteY5" fmla="*/ 329208 h 658415"/>
                <a:gd name="connsiteX6" fmla="*/ 0 w 1646039"/>
                <a:gd name="connsiteY6" fmla="*/ 0 h 65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6039" h="658415">
                  <a:moveTo>
                    <a:pt x="0" y="0"/>
                  </a:moveTo>
                  <a:lnTo>
                    <a:pt x="1316832" y="0"/>
                  </a:lnTo>
                  <a:lnTo>
                    <a:pt x="1646039" y="329208"/>
                  </a:lnTo>
                  <a:lnTo>
                    <a:pt x="1316832" y="658415"/>
                  </a:lnTo>
                  <a:lnTo>
                    <a:pt x="0" y="658415"/>
                  </a:lnTo>
                  <a:lnTo>
                    <a:pt x="329208" y="329208"/>
                  </a:lnTo>
                  <a:lnTo>
                    <a:pt x="0" y="0"/>
                  </a:lnTo>
                  <a:close/>
                </a:path>
              </a:pathLst>
            </a:custGeom>
            <a:solidFill>
              <a:schemeClr val="bg1"/>
            </a:solidFill>
            <a:ln>
              <a:solidFill>
                <a:schemeClr val="accent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85215" tIns="18669" rIns="347876" bIns="18669" numCol="1" spcCol="1270" anchor="ctr" anchorCtr="0">
              <a:noAutofit/>
            </a:bodyPr>
            <a:lstStyle/>
            <a:p>
              <a:pPr algn="ctr" defTabSz="622300">
                <a:lnSpc>
                  <a:spcPct val="90000"/>
                </a:lnSpc>
                <a:spcBef>
                  <a:spcPct val="0"/>
                </a:spcBef>
                <a:spcAft>
                  <a:spcPct val="35000"/>
                </a:spcAft>
              </a:pPr>
              <a:r>
                <a:rPr lang="en-US" sz="1400" dirty="0">
                  <a:solidFill>
                    <a:schemeClr val="tx1"/>
                  </a:solidFill>
                </a:rPr>
                <a:t>Contracting Overview</a:t>
              </a:r>
            </a:p>
          </p:txBody>
        </p:sp>
      </p:grpSp>
      <p:sp>
        <p:nvSpPr>
          <p:cNvPr id="12" name="Content Placeholder 2">
            <a:extLst>
              <a:ext uri="{FF2B5EF4-FFF2-40B4-BE49-F238E27FC236}">
                <a16:creationId xmlns:a16="http://schemas.microsoft.com/office/drawing/2014/main" xmlns="" id="{AE7F40D2-53DC-4F3B-81DB-04AE2888C98E}"/>
              </a:ext>
            </a:extLst>
          </p:cNvPr>
          <p:cNvSpPr>
            <a:spLocks noGrp="1"/>
          </p:cNvSpPr>
          <p:nvPr>
            <p:ph idx="1"/>
          </p:nvPr>
        </p:nvSpPr>
        <p:spPr>
          <a:xfrm>
            <a:off x="1981200" y="1943100"/>
            <a:ext cx="8229600" cy="4457700"/>
          </a:xfrm>
        </p:spPr>
        <p:txBody>
          <a:bodyPr/>
          <a:lstStyle/>
          <a:p>
            <a:pPr>
              <a:defRPr/>
            </a:pPr>
            <a:r>
              <a:rPr lang="en-US" sz="2000" dirty="0"/>
              <a:t>Specific Task: Support for Correspondence Management, Operations, Human Resources, Facilities/Logistics, Program Management, DHA Training Management,  Business Management and expert support for the Defense and Veterans Brain Injury Center for the DHA Research and Development Directorate (J-9).  </a:t>
            </a:r>
          </a:p>
          <a:p>
            <a:pPr>
              <a:defRPr/>
            </a:pPr>
            <a:r>
              <a:rPr lang="en-US" sz="2000" dirty="0"/>
              <a:t>Bidders need to describe what experience they have had in support of these task and provide examples of that support.  </a:t>
            </a:r>
          </a:p>
          <a:p>
            <a:pPr marL="0" indent="0">
              <a:buNone/>
              <a:defRPr/>
            </a:pPr>
            <a:endParaRPr lang="en-US" dirty="0"/>
          </a:p>
          <a:p>
            <a:pPr marL="0" indent="0">
              <a:buNone/>
              <a:defRPr/>
            </a:pPr>
            <a:endParaRPr lang="en-US" dirty="0"/>
          </a:p>
        </p:txBody>
      </p:sp>
      <p:sp>
        <p:nvSpPr>
          <p:cNvPr id="4" name="Footer Placeholder 3">
            <a:extLst>
              <a:ext uri="{FF2B5EF4-FFF2-40B4-BE49-F238E27FC236}">
                <a16:creationId xmlns:a16="http://schemas.microsoft.com/office/drawing/2014/main" xmlns="" id="{C64CEA36-EAB4-4152-808E-75DE8E73EC57}"/>
              </a:ext>
            </a:extLst>
          </p:cNvPr>
          <p:cNvSpPr>
            <a:spLocks noGrp="1"/>
          </p:cNvSpPr>
          <p:nvPr>
            <p:ph type="ftr" sz="quarter" idx="11"/>
          </p:nvPr>
        </p:nvSpPr>
        <p:spPr/>
        <p:txBody>
          <a:bodyPr/>
          <a:lstStyle/>
          <a:p>
            <a:pPr defTabSz="914400" fontAlgn="base">
              <a:spcBef>
                <a:spcPct val="0"/>
              </a:spcBef>
              <a:spcAft>
                <a:spcPct val="0"/>
              </a:spcAft>
              <a:defRPr/>
            </a:pPr>
            <a:r>
              <a:rPr lang="en-US" dirty="0">
                <a:solidFill>
                  <a:prstClr val="black"/>
                </a:solidFill>
                <a:latin typeface="Calibri" pitchFamily="34" charset="0"/>
                <a:cs typeface="Arial" charset="0"/>
              </a:rPr>
              <a:t>“Medically Ready Force...Ready Medical Force”</a:t>
            </a:r>
          </a:p>
        </p:txBody>
      </p:sp>
      <p:sp>
        <p:nvSpPr>
          <p:cNvPr id="8196" name="Slide Number Placeholder 4">
            <a:extLst>
              <a:ext uri="{FF2B5EF4-FFF2-40B4-BE49-F238E27FC236}">
                <a16:creationId xmlns:a16="http://schemas.microsoft.com/office/drawing/2014/main" xmlns="" id="{44378DC6-FA7E-4D5C-B102-D2F03DF5CD4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a:spcBef>
                <a:spcPct val="0"/>
              </a:spcBef>
              <a:buNone/>
              <a:defRPr/>
            </a:pPr>
            <a:fld id="{4584EB87-6862-4859-B544-476EF453DD87}" type="slidenum">
              <a:rPr lang="en-US" altLang="en-US" sz="1400">
                <a:solidFill>
                  <a:srgbClr val="898989"/>
                </a:solidFill>
              </a:rPr>
              <a:pPr>
                <a:spcBef>
                  <a:spcPct val="0"/>
                </a:spcBef>
                <a:buNone/>
                <a:defRPr/>
              </a:pPr>
              <a:t>7</a:t>
            </a:fld>
            <a:endParaRPr lang="en-US" altLang="en-US" sz="1400" dirty="0">
              <a:solidFill>
                <a:srgbClr val="898989"/>
              </a:solidFill>
            </a:endParaRPr>
          </a:p>
        </p:txBody>
      </p:sp>
    </p:spTree>
    <p:extLst>
      <p:ext uri="{BB962C8B-B14F-4D97-AF65-F5344CB8AC3E}">
        <p14:creationId xmlns:p14="http://schemas.microsoft.com/office/powerpoint/2010/main" val="112535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775CF780-8D88-487F-BB05-682C1D9F2509}"/>
              </a:ext>
            </a:extLst>
          </p:cNvPr>
          <p:cNvSpPr>
            <a:spLocks noGrp="1"/>
          </p:cNvSpPr>
          <p:nvPr>
            <p:ph type="title"/>
          </p:nvPr>
        </p:nvSpPr>
        <p:spPr>
          <a:xfrm>
            <a:off x="1732722" y="127000"/>
            <a:ext cx="6781800" cy="825500"/>
          </a:xfrm>
        </p:spPr>
        <p:txBody>
          <a:bodyPr/>
          <a:lstStyle/>
          <a:p>
            <a:r>
              <a:rPr lang="en-US" altLang="en-US" sz="2800" dirty="0">
                <a:solidFill>
                  <a:srgbClr val="C00000"/>
                </a:solidFill>
                <a:latin typeface="Calibri" pitchFamily="34" charset="0"/>
                <a:cs typeface="Arial" charset="0"/>
              </a:rPr>
              <a:t>J-9</a:t>
            </a:r>
            <a:r>
              <a:rPr lang="en-US" sz="2800" dirty="0"/>
              <a:t/>
            </a:r>
            <a:br>
              <a:rPr lang="en-US" sz="2800" dirty="0"/>
            </a:br>
            <a:r>
              <a:rPr lang="en-US" sz="2800" dirty="0"/>
              <a:t>HCE </a:t>
            </a:r>
            <a:r>
              <a:rPr lang="en-US" altLang="en-US" sz="2800" dirty="0"/>
              <a:t>Research Coordination</a:t>
            </a:r>
          </a:p>
        </p:txBody>
      </p:sp>
      <p:graphicFrame>
        <p:nvGraphicFramePr>
          <p:cNvPr id="7" name="Diagram 6" descr="chevron 1 opportunity description, chevron 2 contract details, chevron 3 contracting overview, chevron 4 additional information, chevron 1 is active" title="4 chevrons">
            <a:extLst>
              <a:ext uri="{FF2B5EF4-FFF2-40B4-BE49-F238E27FC236}">
                <a16:creationId xmlns:a16="http://schemas.microsoft.com/office/drawing/2014/main" xmlns="" id="{8E3B1A71-22EA-4530-B19F-C55BA89E1D07}"/>
              </a:ext>
            </a:extLst>
          </p:cNvPr>
          <p:cNvGraphicFramePr/>
          <p:nvPr>
            <p:extLst>
              <p:ext uri="{D42A27DB-BD31-4B8C-83A1-F6EECF244321}">
                <p14:modId xmlns:p14="http://schemas.microsoft.com/office/powerpoint/2010/main" val="3358135527"/>
              </p:ext>
            </p:extLst>
          </p:nvPr>
        </p:nvGraphicFramePr>
        <p:xfrm>
          <a:off x="1732722" y="1097722"/>
          <a:ext cx="60960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Table 10" descr="Description: Provide support to the HCE in the areas of research, clinical care and prevention to meet the requirements of NDAA 2009, Section 721, Established the HCE.&#10;&#10;Requiring activity: Hearing Center of Excellence. Title: HCE Research Coordination. Existing Contract #: &#10;W81XWH-15-D-0011 TO 0003, W81XWH-15-D-0011 TO 0004, W81XWH-15-D-0011 TO 0005, W81XWH-15-D-0011 TO 0009, W81XWH-15-D-0011 TO 0010, W81XWH-15-D-0014 TO 0002&#10;" title="Opportunity description">
            <a:extLst>
              <a:ext uri="{FF2B5EF4-FFF2-40B4-BE49-F238E27FC236}">
                <a16:creationId xmlns:a16="http://schemas.microsoft.com/office/drawing/2014/main" xmlns="" id="{AE829607-5E54-4D0D-9DBD-5FED170052E7}"/>
              </a:ext>
            </a:extLst>
          </p:cNvPr>
          <p:cNvGraphicFramePr>
            <a:graphicFrameLocks noGrp="1"/>
          </p:cNvGraphicFramePr>
          <p:nvPr>
            <p:extLst>
              <p:ext uri="{D42A27DB-BD31-4B8C-83A1-F6EECF244321}">
                <p14:modId xmlns:p14="http://schemas.microsoft.com/office/powerpoint/2010/main" val="2251554601"/>
              </p:ext>
            </p:extLst>
          </p:nvPr>
        </p:nvGraphicFramePr>
        <p:xfrm>
          <a:off x="1991329" y="2157344"/>
          <a:ext cx="8288716" cy="3880086"/>
        </p:xfrm>
        <a:graphic>
          <a:graphicData uri="http://schemas.openxmlformats.org/drawingml/2006/table">
            <a:tbl>
              <a:tblPr firstRow="1" bandRow="1">
                <a:tableStyleId>{5C22544A-7EE6-4342-B048-85BDC9FD1C3A}</a:tableStyleId>
              </a:tblPr>
              <a:tblGrid>
                <a:gridCol w="2649916">
                  <a:extLst>
                    <a:ext uri="{9D8B030D-6E8A-4147-A177-3AD203B41FA5}">
                      <a16:colId xmlns:a16="http://schemas.microsoft.com/office/drawing/2014/main" xmlns="" val="1653692263"/>
                    </a:ext>
                  </a:extLst>
                </a:gridCol>
                <a:gridCol w="5638800">
                  <a:extLst>
                    <a:ext uri="{9D8B030D-6E8A-4147-A177-3AD203B41FA5}">
                      <a16:colId xmlns:a16="http://schemas.microsoft.com/office/drawing/2014/main" xmlns="" val="3920525297"/>
                    </a:ext>
                  </a:extLst>
                </a:gridCol>
              </a:tblGrid>
              <a:tr h="419588">
                <a:tc>
                  <a:txBody>
                    <a:bodyPr/>
                    <a:lstStyle/>
                    <a:p>
                      <a:pPr algn="ctr"/>
                      <a:r>
                        <a:rPr lang="en-US" sz="2000" dirty="0"/>
                        <a:t>Specifications </a:t>
                      </a:r>
                    </a:p>
                  </a:txBody>
                  <a:tcPr marT="45711" marB="45711" anchor="ctr"/>
                </a:tc>
                <a:tc>
                  <a:txBody>
                    <a:bodyPr/>
                    <a:lstStyle/>
                    <a:p>
                      <a:pPr algn="ctr"/>
                      <a:r>
                        <a:rPr lang="en-US" sz="2000" dirty="0"/>
                        <a:t>Summary</a:t>
                      </a:r>
                    </a:p>
                  </a:txBody>
                  <a:tcPr marT="45711" marB="45711" anchor="ctr"/>
                </a:tc>
                <a:extLst>
                  <a:ext uri="{0D108BD9-81ED-4DB2-BD59-A6C34878D82A}">
                    <a16:rowId xmlns:a16="http://schemas.microsoft.com/office/drawing/2014/main" xmlns="" val="3869799284"/>
                  </a:ext>
                </a:extLst>
              </a:tr>
              <a:tr h="419627">
                <a:tc>
                  <a:txBody>
                    <a:bodyPr/>
                    <a:lstStyle/>
                    <a:p>
                      <a:pPr algn="l"/>
                      <a:r>
                        <a:rPr lang="en-US" sz="2000" dirty="0"/>
                        <a:t>Requiring Activity</a:t>
                      </a:r>
                    </a:p>
                  </a:txBody>
                  <a:tcPr marT="45729" marB="45729" anchor="ctr"/>
                </a:tc>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000" dirty="0"/>
                        <a:t>Hearing Center of Excellence (HCE)</a:t>
                      </a:r>
                    </a:p>
                  </a:txBody>
                  <a:tcPr marT="45711" marB="45711"/>
                </a:tc>
                <a:extLst>
                  <a:ext uri="{0D108BD9-81ED-4DB2-BD59-A6C34878D82A}">
                    <a16:rowId xmlns:a16="http://schemas.microsoft.com/office/drawing/2014/main" xmlns="" val="3708323578"/>
                  </a:ext>
                </a:extLst>
              </a:tr>
              <a:tr h="419627">
                <a:tc>
                  <a:txBody>
                    <a:bodyPr/>
                    <a:lstStyle/>
                    <a:p>
                      <a:pPr algn="l"/>
                      <a:r>
                        <a:rPr lang="en-US" sz="2000" dirty="0"/>
                        <a:t>Opportunity Title</a:t>
                      </a:r>
                    </a:p>
                  </a:txBody>
                  <a:tcPr marT="45729" marB="45729" anchor="ctr"/>
                </a:tc>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000" dirty="0"/>
                        <a:t>HCE Research Coordination</a:t>
                      </a:r>
                    </a:p>
                  </a:txBody>
                  <a:tcPr marT="45711" marB="45711"/>
                </a:tc>
                <a:extLst>
                  <a:ext uri="{0D108BD9-81ED-4DB2-BD59-A6C34878D82A}">
                    <a16:rowId xmlns:a16="http://schemas.microsoft.com/office/drawing/2014/main" xmlns="" val="2178061744"/>
                  </a:ext>
                </a:extLst>
              </a:tr>
              <a:tr h="419627">
                <a:tc>
                  <a:txBody>
                    <a:bodyPr/>
                    <a:lstStyle/>
                    <a:p>
                      <a:pPr algn="l"/>
                      <a:r>
                        <a:rPr lang="en-US" sz="2000" dirty="0"/>
                        <a:t>Existing Contract #</a:t>
                      </a:r>
                    </a:p>
                  </a:txBody>
                  <a:tcPr marT="45729" marB="45729" anchor="ctr"/>
                </a:tc>
                <a:tc>
                  <a:txBody>
                    <a:bodyPr/>
                    <a:lstStyle/>
                    <a:p>
                      <a:pPr marL="342900" indent="-342900">
                        <a:buFont typeface="Arial" panose="020B0604020202020204" pitchFamily="34" charset="0"/>
                        <a:buChar char="•"/>
                      </a:pPr>
                      <a:r>
                        <a:rPr lang="pl-PL" sz="2000" dirty="0">
                          <a:solidFill>
                            <a:schemeClr val="tx1"/>
                          </a:solidFill>
                        </a:rPr>
                        <a:t>W81XWH-15-D-0011 TO 0003</a:t>
                      </a:r>
                      <a:r>
                        <a:rPr lang="en-US" sz="2000" dirty="0">
                          <a:solidFill>
                            <a:schemeClr val="tx1"/>
                          </a:solidFill>
                        </a:rPr>
                        <a:t>, </a:t>
                      </a:r>
                      <a:r>
                        <a:rPr lang="pl-PL" sz="2000" dirty="0">
                          <a:solidFill>
                            <a:schemeClr val="tx1"/>
                          </a:solidFill>
                        </a:rPr>
                        <a:t>W81XWH-15-D-0011 TO 0004</a:t>
                      </a:r>
                      <a:r>
                        <a:rPr lang="en-US" sz="2000" dirty="0">
                          <a:solidFill>
                            <a:schemeClr val="tx1"/>
                          </a:solidFill>
                        </a:rPr>
                        <a:t>, </a:t>
                      </a:r>
                      <a:r>
                        <a:rPr lang="pl-PL" sz="2000" dirty="0">
                          <a:solidFill>
                            <a:schemeClr val="tx1"/>
                          </a:solidFill>
                        </a:rPr>
                        <a:t>W81XWH-15-D-0011 TO 0005</a:t>
                      </a:r>
                      <a:r>
                        <a:rPr lang="en-US" sz="2000" dirty="0">
                          <a:solidFill>
                            <a:schemeClr val="tx1"/>
                          </a:solidFill>
                        </a:rPr>
                        <a:t>, </a:t>
                      </a:r>
                      <a:r>
                        <a:rPr lang="pl-PL" sz="2000" dirty="0">
                          <a:solidFill>
                            <a:schemeClr val="tx1"/>
                          </a:solidFill>
                        </a:rPr>
                        <a:t>W81XWH-15-D-0011 TO 0009</a:t>
                      </a:r>
                      <a:r>
                        <a:rPr lang="en-US" sz="2000" dirty="0">
                          <a:solidFill>
                            <a:schemeClr val="tx1"/>
                          </a:solidFill>
                        </a:rPr>
                        <a:t>, </a:t>
                      </a:r>
                      <a:r>
                        <a:rPr lang="pl-PL" sz="2000" dirty="0">
                          <a:solidFill>
                            <a:schemeClr val="tx1"/>
                          </a:solidFill>
                        </a:rPr>
                        <a:t>W81XWH-15-D-0011 TO 0010</a:t>
                      </a:r>
                      <a:r>
                        <a:rPr lang="en-US" sz="2000" dirty="0">
                          <a:solidFill>
                            <a:schemeClr val="tx1"/>
                          </a:solidFill>
                        </a:rPr>
                        <a:t>, </a:t>
                      </a:r>
                      <a:r>
                        <a:rPr lang="pl-PL" sz="2000" dirty="0">
                          <a:solidFill>
                            <a:schemeClr val="tx1"/>
                          </a:solidFill>
                        </a:rPr>
                        <a:t>W81XWH-15-D-0014 TO 0002</a:t>
                      </a:r>
                    </a:p>
                  </a:txBody>
                  <a:tcPr marT="45711" marB="45711"/>
                </a:tc>
                <a:extLst>
                  <a:ext uri="{0D108BD9-81ED-4DB2-BD59-A6C34878D82A}">
                    <a16:rowId xmlns:a16="http://schemas.microsoft.com/office/drawing/2014/main" xmlns="" val="3161713515"/>
                  </a:ext>
                </a:extLst>
              </a:tr>
              <a:tr h="1128230">
                <a:tc>
                  <a:txBody>
                    <a:bodyPr/>
                    <a:lstStyle/>
                    <a:p>
                      <a:pPr algn="l"/>
                      <a:r>
                        <a:rPr lang="en-US" sz="2000" dirty="0"/>
                        <a:t>Opportunity Description</a:t>
                      </a:r>
                    </a:p>
                  </a:txBody>
                  <a:tcPr marT="45729" marB="45729" anchor="ctr"/>
                </a:tc>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000" dirty="0"/>
                        <a:t>Provide support to the HCE in the areas of research, clinical care and prevention to meet the requirements of NDAA 2009, Section 721, Established the HCE.</a:t>
                      </a:r>
                    </a:p>
                  </a:txBody>
                  <a:tcPr marT="45711" marB="45711"/>
                </a:tc>
                <a:extLst>
                  <a:ext uri="{0D108BD9-81ED-4DB2-BD59-A6C34878D82A}">
                    <a16:rowId xmlns:a16="http://schemas.microsoft.com/office/drawing/2014/main" xmlns="" val="3964747357"/>
                  </a:ext>
                </a:extLst>
              </a:tr>
            </a:tbl>
          </a:graphicData>
        </a:graphic>
      </p:graphicFrame>
      <p:sp>
        <p:nvSpPr>
          <p:cNvPr id="4" name="Footer Placeholder 3">
            <a:extLst>
              <a:ext uri="{FF2B5EF4-FFF2-40B4-BE49-F238E27FC236}">
                <a16:creationId xmlns:a16="http://schemas.microsoft.com/office/drawing/2014/main" xmlns="" id="{F03CCA38-1A3D-4EFB-861E-050F9836E951}"/>
              </a:ext>
            </a:extLst>
          </p:cNvPr>
          <p:cNvSpPr>
            <a:spLocks noGrp="1"/>
          </p:cNvSpPr>
          <p:nvPr>
            <p:ph type="ftr" sz="quarter" idx="11"/>
          </p:nvPr>
        </p:nvSpPr>
        <p:spPr/>
        <p:txBody>
          <a:bodyPr/>
          <a:lstStyle/>
          <a:p>
            <a:pPr defTabSz="914400" fontAlgn="base">
              <a:spcBef>
                <a:spcPct val="0"/>
              </a:spcBef>
              <a:spcAft>
                <a:spcPct val="0"/>
              </a:spcAft>
              <a:defRPr/>
            </a:pPr>
            <a:r>
              <a:rPr lang="en-US" dirty="0">
                <a:solidFill>
                  <a:prstClr val="black"/>
                </a:solidFill>
                <a:latin typeface="Calibri" pitchFamily="34" charset="0"/>
                <a:cs typeface="Arial" charset="0"/>
              </a:rPr>
              <a:t>“Medically Ready Force...Ready Medical Force”</a:t>
            </a:r>
          </a:p>
        </p:txBody>
      </p:sp>
      <p:sp>
        <p:nvSpPr>
          <p:cNvPr id="6147" name="Slide Number Placeholder 4">
            <a:extLst>
              <a:ext uri="{FF2B5EF4-FFF2-40B4-BE49-F238E27FC236}">
                <a16:creationId xmlns:a16="http://schemas.microsoft.com/office/drawing/2014/main" xmlns="" id="{BE41532A-50DC-4CDD-9B07-60192DE503A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a:spcBef>
                <a:spcPct val="0"/>
              </a:spcBef>
              <a:buNone/>
              <a:defRPr/>
            </a:pPr>
            <a:fld id="{A7C3E3F7-2007-49F1-85B8-41E3444920B0}" type="slidenum">
              <a:rPr lang="en-US" altLang="en-US" sz="1400">
                <a:solidFill>
                  <a:srgbClr val="898989"/>
                </a:solidFill>
              </a:rPr>
              <a:pPr>
                <a:spcBef>
                  <a:spcPct val="0"/>
                </a:spcBef>
                <a:buNone/>
                <a:defRPr/>
              </a:pPr>
              <a:t>8</a:t>
            </a:fld>
            <a:endParaRPr lang="en-US" altLang="en-US" sz="1400" dirty="0">
              <a:solidFill>
                <a:srgbClr val="898989"/>
              </a:solidFill>
            </a:endParaRPr>
          </a:p>
        </p:txBody>
      </p:sp>
    </p:spTree>
    <p:extLst>
      <p:ext uri="{BB962C8B-B14F-4D97-AF65-F5344CB8AC3E}">
        <p14:creationId xmlns:p14="http://schemas.microsoft.com/office/powerpoint/2010/main" val="3984219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775CF780-8D88-487F-BB05-682C1D9F2509}"/>
              </a:ext>
            </a:extLst>
          </p:cNvPr>
          <p:cNvSpPr>
            <a:spLocks noGrp="1"/>
          </p:cNvSpPr>
          <p:nvPr>
            <p:ph type="title"/>
          </p:nvPr>
        </p:nvSpPr>
        <p:spPr>
          <a:xfrm>
            <a:off x="1732722" y="127000"/>
            <a:ext cx="6781800" cy="825500"/>
          </a:xfrm>
        </p:spPr>
        <p:txBody>
          <a:bodyPr/>
          <a:lstStyle/>
          <a:p>
            <a:r>
              <a:rPr lang="en-US" altLang="en-US" sz="2800" dirty="0">
                <a:solidFill>
                  <a:srgbClr val="C00000"/>
                </a:solidFill>
                <a:latin typeface="Calibri" pitchFamily="34" charset="0"/>
                <a:cs typeface="Arial" charset="0"/>
              </a:rPr>
              <a:t>J-9</a:t>
            </a:r>
            <a:r>
              <a:rPr lang="en-US" sz="2800" dirty="0"/>
              <a:t/>
            </a:r>
            <a:br>
              <a:rPr lang="en-US" sz="2800" dirty="0"/>
            </a:br>
            <a:r>
              <a:rPr lang="en-US" sz="2800" dirty="0"/>
              <a:t>HCE </a:t>
            </a:r>
            <a:r>
              <a:rPr lang="en-US" altLang="en-US" sz="2800" dirty="0"/>
              <a:t>Research Coordination</a:t>
            </a:r>
          </a:p>
        </p:txBody>
      </p:sp>
      <p:graphicFrame>
        <p:nvGraphicFramePr>
          <p:cNvPr id="7" name="Diagram 6" descr="chevron 1 opportunity description, chevron 2 contract details, chevron 3 contracting overview,  chevron 4 additional information, chevron 2 is active" title="4 chevrons">
            <a:extLst>
              <a:ext uri="{FF2B5EF4-FFF2-40B4-BE49-F238E27FC236}">
                <a16:creationId xmlns:a16="http://schemas.microsoft.com/office/drawing/2014/main" xmlns="" id="{8E3B1A71-22EA-4530-B19F-C55BA89E1D07}"/>
              </a:ext>
            </a:extLst>
          </p:cNvPr>
          <p:cNvGraphicFramePr/>
          <p:nvPr>
            <p:extLst>
              <p:ext uri="{D42A27DB-BD31-4B8C-83A1-F6EECF244321}">
                <p14:modId xmlns:p14="http://schemas.microsoft.com/office/powerpoint/2010/main" val="6283899"/>
              </p:ext>
            </p:extLst>
          </p:nvPr>
        </p:nvGraphicFramePr>
        <p:xfrm>
          <a:off x="1732722" y="1097722"/>
          <a:ext cx="60960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Table 10" descr="Contracting Office: USAMRAA. Contract Vehicle: HCE PASS. Contract Type: IDIQ. Duration of contract: Base plus 4 option years. NAICS/PSC: 541990. Contract value range: $15-20 million. Small business set aside: Yes. Contract start date: February 2019." title="Contract Details">
            <a:extLst>
              <a:ext uri="{FF2B5EF4-FFF2-40B4-BE49-F238E27FC236}">
                <a16:creationId xmlns:a16="http://schemas.microsoft.com/office/drawing/2014/main" xmlns="" id="{8934A09F-8B73-42B8-8B27-77A904518FF2}"/>
              </a:ext>
            </a:extLst>
          </p:cNvPr>
          <p:cNvGraphicFramePr>
            <a:graphicFrameLocks noGrp="1"/>
          </p:cNvGraphicFramePr>
          <p:nvPr>
            <p:extLst>
              <p:ext uri="{D42A27DB-BD31-4B8C-83A1-F6EECF244321}">
                <p14:modId xmlns:p14="http://schemas.microsoft.com/office/powerpoint/2010/main" val="372685607"/>
              </p:ext>
            </p:extLst>
          </p:nvPr>
        </p:nvGraphicFramePr>
        <p:xfrm>
          <a:off x="1951642" y="2081880"/>
          <a:ext cx="8288716" cy="4014120"/>
        </p:xfrm>
        <a:graphic>
          <a:graphicData uri="http://schemas.openxmlformats.org/drawingml/2006/table">
            <a:tbl>
              <a:tblPr firstRow="1" bandRow="1">
                <a:tableStyleId>{5C22544A-7EE6-4342-B048-85BDC9FD1C3A}</a:tableStyleId>
              </a:tblPr>
              <a:tblGrid>
                <a:gridCol w="2649916">
                  <a:extLst>
                    <a:ext uri="{9D8B030D-6E8A-4147-A177-3AD203B41FA5}">
                      <a16:colId xmlns:a16="http://schemas.microsoft.com/office/drawing/2014/main" xmlns="" val="1653692263"/>
                    </a:ext>
                  </a:extLst>
                </a:gridCol>
                <a:gridCol w="5638800">
                  <a:extLst>
                    <a:ext uri="{9D8B030D-6E8A-4147-A177-3AD203B41FA5}">
                      <a16:colId xmlns:a16="http://schemas.microsoft.com/office/drawing/2014/main" xmlns="" val="3920525297"/>
                    </a:ext>
                  </a:extLst>
                </a:gridCol>
              </a:tblGrid>
              <a:tr h="306803">
                <a:tc>
                  <a:txBody>
                    <a:bodyPr/>
                    <a:lstStyle/>
                    <a:p>
                      <a:pPr algn="ctr"/>
                      <a:r>
                        <a:rPr lang="en-US" sz="2000" dirty="0"/>
                        <a:t>Specifications </a:t>
                      </a:r>
                    </a:p>
                  </a:txBody>
                  <a:tcPr marT="45711" marB="45711" anchor="ctr"/>
                </a:tc>
                <a:tc>
                  <a:txBody>
                    <a:bodyPr/>
                    <a:lstStyle/>
                    <a:p>
                      <a:pPr algn="ctr"/>
                      <a:r>
                        <a:rPr lang="en-US" sz="2000" dirty="0"/>
                        <a:t>Summary</a:t>
                      </a:r>
                    </a:p>
                  </a:txBody>
                  <a:tcPr marT="45711" marB="45711" anchor="ctr"/>
                </a:tc>
                <a:extLst>
                  <a:ext uri="{0D108BD9-81ED-4DB2-BD59-A6C34878D82A}">
                    <a16:rowId xmlns:a16="http://schemas.microsoft.com/office/drawing/2014/main" xmlns="" val="3869799284"/>
                  </a:ext>
                </a:extLst>
              </a:tr>
              <a:tr h="416694">
                <a:tc>
                  <a:txBody>
                    <a:bodyPr/>
                    <a:lstStyle/>
                    <a:p>
                      <a:pPr algn="l"/>
                      <a:r>
                        <a:rPr lang="en-US" sz="2000" dirty="0"/>
                        <a:t>Contracting Office</a:t>
                      </a:r>
                    </a:p>
                  </a:txBody>
                  <a:tcPr marT="45729" marB="45729" anchor="ctr"/>
                </a:tc>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000" dirty="0"/>
                        <a:t>USAMRAA</a:t>
                      </a:r>
                    </a:p>
                  </a:txBody>
                  <a:tcPr marT="45711" marB="45711"/>
                </a:tc>
                <a:extLst>
                  <a:ext uri="{0D108BD9-81ED-4DB2-BD59-A6C34878D82A}">
                    <a16:rowId xmlns:a16="http://schemas.microsoft.com/office/drawing/2014/main" xmlns="" val="3708323578"/>
                  </a:ext>
                </a:extLst>
              </a:tr>
              <a:tr h="416694">
                <a:tc>
                  <a:txBody>
                    <a:bodyPr/>
                    <a:lstStyle/>
                    <a:p>
                      <a:pPr algn="l"/>
                      <a:r>
                        <a:rPr lang="en-US" sz="2000" dirty="0"/>
                        <a:t>Contract Vehicle</a:t>
                      </a:r>
                    </a:p>
                  </a:txBody>
                  <a:tcPr marT="45729" marB="45729" anchor="ctr"/>
                </a:tc>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000" dirty="0"/>
                        <a:t>HCE PASS</a:t>
                      </a:r>
                    </a:p>
                  </a:txBody>
                  <a:tcPr marT="45711" marB="45711"/>
                </a:tc>
                <a:extLst>
                  <a:ext uri="{0D108BD9-81ED-4DB2-BD59-A6C34878D82A}">
                    <a16:rowId xmlns:a16="http://schemas.microsoft.com/office/drawing/2014/main" xmlns="" val="2178061744"/>
                  </a:ext>
                </a:extLst>
              </a:tr>
              <a:tr h="416694">
                <a:tc>
                  <a:txBody>
                    <a:bodyPr/>
                    <a:lstStyle/>
                    <a:p>
                      <a:pPr algn="l"/>
                      <a:r>
                        <a:rPr lang="en-US" sz="2000" dirty="0"/>
                        <a:t>Contract Type</a:t>
                      </a:r>
                    </a:p>
                  </a:txBody>
                  <a:tcPr marT="45729" marB="45729" anchor="ctr"/>
                </a:tc>
                <a:tc>
                  <a:txBody>
                    <a:bodyPr/>
                    <a:lstStyle/>
                    <a:p>
                      <a:pPr marL="342900" indent="-342900">
                        <a:buFont typeface="Arial" panose="020B0604020202020204" pitchFamily="34" charset="0"/>
                        <a:buChar char="•"/>
                      </a:pPr>
                      <a:r>
                        <a:rPr lang="en-US" sz="2000" dirty="0"/>
                        <a:t>IDIQ</a:t>
                      </a:r>
                    </a:p>
                  </a:txBody>
                  <a:tcPr marT="45711" marB="45711"/>
                </a:tc>
                <a:extLst>
                  <a:ext uri="{0D108BD9-81ED-4DB2-BD59-A6C34878D82A}">
                    <a16:rowId xmlns:a16="http://schemas.microsoft.com/office/drawing/2014/main" xmlns="" val="3964747357"/>
                  </a:ext>
                </a:extLst>
              </a:tr>
              <a:tr h="416694">
                <a:tc>
                  <a:txBody>
                    <a:bodyPr/>
                    <a:lstStyle/>
                    <a:p>
                      <a:pPr algn="l"/>
                      <a:r>
                        <a:rPr lang="en-US" sz="2000" dirty="0"/>
                        <a:t>Total Contract Duration</a:t>
                      </a:r>
                    </a:p>
                  </a:txBody>
                  <a:tcPr anchor="ctr"/>
                </a:tc>
                <a:tc>
                  <a:txBody>
                    <a:bodyPr/>
                    <a:lstStyle/>
                    <a:p>
                      <a:pPr marL="342900" indent="-342900">
                        <a:buFont typeface="Arial" panose="020B0604020202020204" pitchFamily="34" charset="0"/>
                        <a:buChar char="•"/>
                      </a:pPr>
                      <a:r>
                        <a:rPr lang="en-US" sz="2000" dirty="0"/>
                        <a:t>Base + 4 option years</a:t>
                      </a:r>
                    </a:p>
                  </a:txBody>
                  <a:tcPr marT="45711" marB="45711"/>
                </a:tc>
                <a:extLst>
                  <a:ext uri="{0D108BD9-81ED-4DB2-BD59-A6C34878D82A}">
                    <a16:rowId xmlns:a16="http://schemas.microsoft.com/office/drawing/2014/main" xmlns="" val="3071098465"/>
                  </a:ext>
                </a:extLst>
              </a:tr>
              <a:tr h="416694">
                <a:tc>
                  <a:txBody>
                    <a:bodyPr/>
                    <a:lstStyle/>
                    <a:p>
                      <a:pPr algn="l"/>
                      <a:r>
                        <a:rPr lang="en-US" sz="2000" dirty="0"/>
                        <a:t>NAICS / PSC</a:t>
                      </a:r>
                    </a:p>
                  </a:txBody>
                  <a:tcPr anchor="ctr"/>
                </a:tc>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000" dirty="0"/>
                        <a:t>541990</a:t>
                      </a:r>
                    </a:p>
                  </a:txBody>
                  <a:tcPr marT="45711" marB="45711"/>
                </a:tc>
                <a:extLst>
                  <a:ext uri="{0D108BD9-81ED-4DB2-BD59-A6C34878D82A}">
                    <a16:rowId xmlns:a16="http://schemas.microsoft.com/office/drawing/2014/main" xmlns="" val="4121109383"/>
                  </a:ext>
                </a:extLst>
              </a:tr>
              <a:tr h="416694">
                <a:tc>
                  <a:txBody>
                    <a:bodyPr/>
                    <a:lstStyle/>
                    <a:p>
                      <a:pPr algn="l"/>
                      <a:r>
                        <a:rPr lang="en-US" sz="2000" dirty="0"/>
                        <a:t>Contract Value Range</a:t>
                      </a:r>
                    </a:p>
                  </a:txBody>
                  <a:tcPr anchor="ctr"/>
                </a:tc>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a:t>
                      </a:r>
                      <a:r>
                        <a:rPr lang="en-US" altLang="en-US" sz="2000" dirty="0"/>
                        <a:t>15 - 20M </a:t>
                      </a:r>
                    </a:p>
                  </a:txBody>
                  <a:tcPr marT="45711" marB="45711"/>
                </a:tc>
                <a:extLst>
                  <a:ext uri="{0D108BD9-81ED-4DB2-BD59-A6C34878D82A}">
                    <a16:rowId xmlns:a16="http://schemas.microsoft.com/office/drawing/2014/main" xmlns="" val="364731708"/>
                  </a:ext>
                </a:extLst>
              </a:tr>
              <a:tr h="542831">
                <a:tc>
                  <a:txBody>
                    <a:bodyPr/>
                    <a:lstStyle/>
                    <a:p>
                      <a:pPr algn="l"/>
                      <a:r>
                        <a:rPr lang="en-US" sz="2000" dirty="0"/>
                        <a:t>Small Business Set Aside (Y/N)</a:t>
                      </a:r>
                    </a:p>
                  </a:txBody>
                  <a:tcPr anchor="ctr"/>
                </a:tc>
                <a:tc>
                  <a:txBody>
                    <a:bodyPr/>
                    <a:lstStyle/>
                    <a:p>
                      <a:pPr marL="342900" indent="-342900">
                        <a:buFont typeface="Arial" panose="020B0604020202020204" pitchFamily="34" charset="0"/>
                        <a:buChar char="•"/>
                      </a:pPr>
                      <a:r>
                        <a:rPr lang="en-US" sz="2000" dirty="0"/>
                        <a:t>Yes</a:t>
                      </a:r>
                    </a:p>
                  </a:txBody>
                  <a:tcPr marT="45711" marB="45711"/>
                </a:tc>
                <a:extLst>
                  <a:ext uri="{0D108BD9-81ED-4DB2-BD59-A6C34878D82A}">
                    <a16:rowId xmlns:a16="http://schemas.microsoft.com/office/drawing/2014/main" xmlns="" val="3384750879"/>
                  </a:ext>
                </a:extLst>
              </a:tr>
              <a:tr h="416694">
                <a:tc>
                  <a:txBody>
                    <a:bodyPr/>
                    <a:lstStyle/>
                    <a:p>
                      <a:pPr algn="l"/>
                      <a:r>
                        <a:rPr lang="en-US" sz="2000" dirty="0"/>
                        <a:t>Contract Start Date</a:t>
                      </a:r>
                    </a:p>
                  </a:txBody>
                  <a:tcPr anchor="ctr"/>
                </a:tc>
                <a:tc>
                  <a:txBody>
                    <a:bodyPr/>
                    <a:lstStyle/>
                    <a:p>
                      <a:pPr marL="342900" indent="-342900">
                        <a:buFont typeface="Arial" panose="020B0604020202020204" pitchFamily="34" charset="0"/>
                        <a:buChar char="•"/>
                      </a:pPr>
                      <a:r>
                        <a:rPr lang="en-US" sz="2000" baseline="0" dirty="0"/>
                        <a:t>02 </a:t>
                      </a:r>
                      <a:r>
                        <a:rPr lang="en-US" sz="2000" dirty="0"/>
                        <a:t>2019</a:t>
                      </a:r>
                    </a:p>
                  </a:txBody>
                  <a:tcPr marT="45711" marB="45711"/>
                </a:tc>
                <a:extLst>
                  <a:ext uri="{0D108BD9-81ED-4DB2-BD59-A6C34878D82A}">
                    <a16:rowId xmlns:a16="http://schemas.microsoft.com/office/drawing/2014/main" xmlns="" val="2878606236"/>
                  </a:ext>
                </a:extLst>
              </a:tr>
            </a:tbl>
          </a:graphicData>
        </a:graphic>
      </p:graphicFrame>
      <p:sp>
        <p:nvSpPr>
          <p:cNvPr id="4" name="Footer Placeholder 3">
            <a:extLst>
              <a:ext uri="{FF2B5EF4-FFF2-40B4-BE49-F238E27FC236}">
                <a16:creationId xmlns:a16="http://schemas.microsoft.com/office/drawing/2014/main" xmlns="" id="{45CCBA4E-15C0-4BAE-A010-2739DD12F843}"/>
              </a:ext>
            </a:extLst>
          </p:cNvPr>
          <p:cNvSpPr>
            <a:spLocks noGrp="1"/>
          </p:cNvSpPr>
          <p:nvPr>
            <p:ph type="ftr" sz="quarter" idx="11"/>
          </p:nvPr>
        </p:nvSpPr>
        <p:spPr/>
        <p:txBody>
          <a:bodyPr/>
          <a:lstStyle/>
          <a:p>
            <a:pPr defTabSz="914400" fontAlgn="base">
              <a:spcBef>
                <a:spcPct val="0"/>
              </a:spcBef>
              <a:spcAft>
                <a:spcPct val="0"/>
              </a:spcAft>
              <a:defRPr/>
            </a:pPr>
            <a:r>
              <a:rPr lang="en-US" dirty="0">
                <a:solidFill>
                  <a:prstClr val="black"/>
                </a:solidFill>
                <a:latin typeface="Calibri" pitchFamily="34" charset="0"/>
                <a:cs typeface="Arial" charset="0"/>
              </a:rPr>
              <a:t>“Medically Ready Force...Ready Medical Force”</a:t>
            </a:r>
          </a:p>
        </p:txBody>
      </p:sp>
      <p:sp>
        <p:nvSpPr>
          <p:cNvPr id="7171" name="Slide Number Placeholder 4">
            <a:extLst>
              <a:ext uri="{FF2B5EF4-FFF2-40B4-BE49-F238E27FC236}">
                <a16:creationId xmlns:a16="http://schemas.microsoft.com/office/drawing/2014/main" xmlns="" id="{3B7655CC-5176-43DC-91EE-0B061F0C4EF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a:spcBef>
                <a:spcPct val="0"/>
              </a:spcBef>
              <a:buNone/>
              <a:defRPr/>
            </a:pPr>
            <a:fld id="{59F860EF-CD2E-4E00-B090-71BE686E5C24}" type="slidenum">
              <a:rPr lang="en-US" altLang="en-US" sz="1400">
                <a:solidFill>
                  <a:srgbClr val="898989"/>
                </a:solidFill>
              </a:rPr>
              <a:pPr>
                <a:spcBef>
                  <a:spcPct val="0"/>
                </a:spcBef>
                <a:buNone/>
                <a:defRPr/>
              </a:pPr>
              <a:t>9</a:t>
            </a:fld>
            <a:endParaRPr lang="en-US" altLang="en-US" sz="1400" dirty="0">
              <a:solidFill>
                <a:srgbClr val="898989"/>
              </a:solidFill>
            </a:endParaRPr>
          </a:p>
        </p:txBody>
      </p:sp>
    </p:spTree>
    <p:extLst>
      <p:ext uri="{BB962C8B-B14F-4D97-AF65-F5344CB8AC3E}">
        <p14:creationId xmlns:p14="http://schemas.microsoft.com/office/powerpoint/2010/main" val="2360607776"/>
      </p:ext>
    </p:extLst>
  </p:cSld>
  <p:clrMapOvr>
    <a:masterClrMapping/>
  </p:clrMapOvr>
</p:sld>
</file>

<file path=ppt/theme/theme1.xml><?xml version="1.0" encoding="utf-8"?>
<a:theme xmlns:a="http://schemas.openxmlformats.org/drawingml/2006/main" name="1_DHHQ Jabber Brief">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F4D2FD22F23744B2D3D691CA5C1F37" ma:contentTypeVersion="1" ma:contentTypeDescription="Create a new document." ma:contentTypeScope="" ma:versionID="ff39c32c23deb487fcb5e870d4b45b68">
  <xsd:schema xmlns:xsd="http://www.w3.org/2001/XMLSchema" xmlns:xs="http://www.w3.org/2001/XMLSchema" xmlns:p="http://schemas.microsoft.com/office/2006/metadata/properties" xmlns:ns2="70870f43-e3b4-40cf-a053-d52e4b541300" targetNamespace="http://schemas.microsoft.com/office/2006/metadata/properties" ma:root="true" ma:fieldsID="ef4b6a0cd27a1dde48f594f7747aa671" ns2:_="">
    <xsd:import namespace="70870f43-e3b4-40cf-a053-d52e4b541300"/>
    <xsd:element name="properties">
      <xsd:complexType>
        <xsd:sequence>
          <xsd:element name="documentManagement">
            <xsd:complexType>
              <xsd:all>
                <xsd:element ref="ns2:Numb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870f43-e3b4-40cf-a053-d52e4b541300" elementFormDefault="qualified">
    <xsd:import namespace="http://schemas.microsoft.com/office/2006/documentManagement/types"/>
    <xsd:import namespace="http://schemas.microsoft.com/office/infopath/2007/PartnerControls"/>
    <xsd:element name="Number" ma:index="8" nillable="true" ma:displayName="Number" ma:internalName="Numb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umber xmlns="70870f43-e3b4-40cf-a053-d52e4b541300">11</Number>
  </documentManagement>
</p:properties>
</file>

<file path=customXml/itemProps1.xml><?xml version="1.0" encoding="utf-8"?>
<ds:datastoreItem xmlns:ds="http://schemas.openxmlformats.org/officeDocument/2006/customXml" ds:itemID="{37AFEE52-1EB4-493C-9D90-1C9865320D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870f43-e3b4-40cf-a053-d52e4b5413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641BED-2F15-460F-85D6-0627557A9F50}">
  <ds:schemaRefs>
    <ds:schemaRef ds:uri="http://schemas.microsoft.com/sharepoint/v3/contenttype/forms"/>
  </ds:schemaRefs>
</ds:datastoreItem>
</file>

<file path=customXml/itemProps3.xml><?xml version="1.0" encoding="utf-8"?>
<ds:datastoreItem xmlns:ds="http://schemas.openxmlformats.org/officeDocument/2006/customXml" ds:itemID="{2C82AA59-57DA-40EC-A40C-ED764EB4814B}">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70870f43-e3b4-40cf-a053-d52e4b54130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416</TotalTime>
  <Words>825</Words>
  <Application>Microsoft Office PowerPoint</Application>
  <PresentationFormat>Widescreen</PresentationFormat>
  <Paragraphs>164</Paragraphs>
  <Slides>11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MS PGothic</vt:lpstr>
      <vt:lpstr>Arial</vt:lpstr>
      <vt:lpstr>Calibri</vt:lpstr>
      <vt:lpstr>Lucida Sans Unicode</vt:lpstr>
      <vt:lpstr>Wingdings</vt:lpstr>
      <vt:lpstr>1_DHHQ Jabber Brief</vt:lpstr>
      <vt:lpstr>2018 DHA Industry Exchange November 08, 2018  Presenter: Dr. Sean Biggerstaff</vt:lpstr>
      <vt:lpstr>J-9 DVBIC Clinical Research Support</vt:lpstr>
      <vt:lpstr>J-9 DVBIC Clinical Research Support</vt:lpstr>
      <vt:lpstr>J-9 DVBIC Clinical Research Support</vt:lpstr>
      <vt:lpstr>J-9 Program Management Support</vt:lpstr>
      <vt:lpstr>J-9 Program Management Support</vt:lpstr>
      <vt:lpstr>J-9 Program Management Support</vt:lpstr>
      <vt:lpstr>J-9 HCE Research Coordination</vt:lpstr>
      <vt:lpstr>J-9 HCE Research Coordination</vt:lpstr>
      <vt:lpstr>J-9 HCE Research Coordination</vt:lpstr>
      <vt:lpstr>J-9 HCE Research Coordination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Industry Day Brief Template November 2017 DHA Industry Exchange November 30, 2017</dc:title>
  <dc:creator>Mohan, Rachit [USA]</dc:creator>
  <cp:lastModifiedBy>Fuentes, Eric  MR CIV DHA HCAA MITCC</cp:lastModifiedBy>
  <cp:revision>36</cp:revision>
  <dcterms:created xsi:type="dcterms:W3CDTF">2018-03-19T13:44:34Z</dcterms:created>
  <dcterms:modified xsi:type="dcterms:W3CDTF">2018-11-30T16:28:48Z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0x0101005EF4D2FD22F23744B2D3D691CA5C1F37</vt:lpwstr>
  </property>
</Properties>
</file>